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1" r:id="rId16"/>
    <p:sldId id="270" r:id="rId17"/>
    <p:sldId id="272" r:id="rId18"/>
    <p:sldId id="273" r:id="rId19"/>
    <p:sldId id="274" r:id="rId20"/>
    <p:sldId id="275" r:id="rId21"/>
    <p:sldId id="276" r:id="rId22"/>
    <p:sldId id="277" r:id="rId23"/>
    <p:sldId id="278" r:id="rId24"/>
    <p:sldId id="279" r:id="rId2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A69256DD-1DDD-4DA0-A97B-20D7B9035E36}">
          <p14:sldIdLst>
            <p14:sldId id="256"/>
            <p14:sldId id="257"/>
            <p14:sldId id="258"/>
            <p14:sldId id="259"/>
            <p14:sldId id="260"/>
            <p14:sldId id="261"/>
            <p14:sldId id="262"/>
            <p14:sldId id="263"/>
            <p14:sldId id="264"/>
            <p14:sldId id="265"/>
            <p14:sldId id="266"/>
            <p14:sldId id="267"/>
            <p14:sldId id="268"/>
            <p14:sldId id="269"/>
            <p14:sldId id="271"/>
            <p14:sldId id="270"/>
            <p14:sldId id="272"/>
            <p14:sldId id="273"/>
            <p14:sldId id="274"/>
            <p14:sldId id="275"/>
            <p14:sldId id="276"/>
            <p14:sldId id="277"/>
          </p14:sldIdLst>
        </p14:section>
        <p14:section name="Untitled Section" id="{CF692DA1-743D-471D-A26A-F0068665537C}">
          <p14:sldIdLst>
            <p14:sldId id="278"/>
            <p14:sldId id="279"/>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83" d="100"/>
          <a:sy n="83" d="100"/>
        </p:scale>
        <p:origin x="-1426" y="-77"/>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43" name="Group 42"/>
          <p:cNvGrpSpPr/>
          <p:nvPr/>
        </p:nvGrpSpPr>
        <p:grpSpPr>
          <a:xfrm>
            <a:off x="-382404" y="0"/>
            <a:ext cx="9932332" cy="6858000"/>
            <a:chOff x="-382404" y="0"/>
            <a:chExt cx="9932332" cy="6858000"/>
          </a:xfrm>
        </p:grpSpPr>
        <p:grpSp>
          <p:nvGrpSpPr>
            <p:cNvPr id="44" name="Group 44"/>
            <p:cNvGrpSpPr/>
            <p:nvPr/>
          </p:nvGrpSpPr>
          <p:grpSpPr>
            <a:xfrm>
              <a:off x="0" y="0"/>
              <a:ext cx="9144000" cy="6858000"/>
              <a:chOff x="0" y="0"/>
              <a:chExt cx="9144000" cy="6858000"/>
            </a:xfrm>
          </p:grpSpPr>
          <p:grpSp>
            <p:nvGrpSpPr>
              <p:cNvPr id="70" name="Group 4"/>
              <p:cNvGrpSpPr/>
              <p:nvPr/>
            </p:nvGrpSpPr>
            <p:grpSpPr>
              <a:xfrm>
                <a:off x="0" y="0"/>
                <a:ext cx="2514600" cy="6858000"/>
                <a:chOff x="0" y="0"/>
                <a:chExt cx="2514600" cy="6858000"/>
              </a:xfrm>
            </p:grpSpPr>
            <p:sp>
              <p:nvSpPr>
                <p:cNvPr id="115" name="Rectangle 114"/>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Rectangle 2"/>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Rectangle 3"/>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1" name="Group 5"/>
              <p:cNvGrpSpPr/>
              <p:nvPr/>
            </p:nvGrpSpPr>
            <p:grpSpPr>
              <a:xfrm>
                <a:off x="422910" y="0"/>
                <a:ext cx="2514600" cy="6858000"/>
                <a:chOff x="0" y="0"/>
                <a:chExt cx="2514600" cy="6858000"/>
              </a:xfrm>
            </p:grpSpPr>
            <p:sp>
              <p:nvSpPr>
                <p:cNvPr id="85" name="Rectangle 84"/>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113"/>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3" name="Group 9"/>
              <p:cNvGrpSpPr/>
              <p:nvPr/>
            </p:nvGrpSpPr>
            <p:grpSpPr>
              <a:xfrm rot="10800000">
                <a:off x="6629400" y="0"/>
                <a:ext cx="2514600" cy="6858000"/>
                <a:chOff x="0" y="0"/>
                <a:chExt cx="2514600" cy="6858000"/>
              </a:xfrm>
            </p:grpSpPr>
            <p:sp>
              <p:nvSpPr>
                <p:cNvPr id="78" name="Rectangle 77"/>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5" name="Rectangle 74"/>
              <p:cNvSpPr/>
              <p:nvPr/>
            </p:nvSpPr>
            <p:spPr>
              <a:xfrm>
                <a:off x="3810000" y="0"/>
                <a:ext cx="28194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p:cNvSpPr/>
              <p:nvPr/>
            </p:nvSpPr>
            <p:spPr>
              <a:xfrm>
                <a:off x="289560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p:cNvSpPr/>
              <p:nvPr/>
            </p:nvSpPr>
            <p:spPr>
              <a:xfrm>
                <a:off x="31242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5" name="Freeform 44"/>
            <p:cNvSpPr/>
            <p:nvPr/>
          </p:nvSpPr>
          <p:spPr>
            <a:xfrm>
              <a:off x="-11875" y="5035138"/>
              <a:ext cx="9144000" cy="1175655"/>
            </a:xfrm>
            <a:custGeom>
              <a:avLst/>
              <a:gdLst>
                <a:gd name="connsiteX0" fmla="*/ 0 w 9144000"/>
                <a:gd name="connsiteY0" fmla="*/ 1116280 h 1175656"/>
                <a:gd name="connsiteX1" fmla="*/ 1674420 w 9144000"/>
                <a:gd name="connsiteY1" fmla="*/ 1163781 h 1175656"/>
                <a:gd name="connsiteX2" fmla="*/ 4120737 w 9144000"/>
                <a:gd name="connsiteY2" fmla="*/ 1045028 h 1175656"/>
                <a:gd name="connsiteX3" fmla="*/ 7172696 w 9144000"/>
                <a:gd name="connsiteY3" fmla="*/ 605641 h 1175656"/>
                <a:gd name="connsiteX4" fmla="*/ 9144000 w 9144000"/>
                <a:gd name="connsiteY4" fmla="*/ 0 h 1175656"/>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116279 h 1175655"/>
                <a:gd name="connsiteX1" fmla="*/ 1674420 w 9144000"/>
                <a:gd name="connsiteY1" fmla="*/ 1163780 h 1175655"/>
                <a:gd name="connsiteX2" fmla="*/ 4120737 w 9144000"/>
                <a:gd name="connsiteY2" fmla="*/ 1045027 h 1175655"/>
                <a:gd name="connsiteX3" fmla="*/ 7172696 w 9144000"/>
                <a:gd name="connsiteY3" fmla="*/ 605640 h 1175655"/>
                <a:gd name="connsiteX4" fmla="*/ 9144000 w 9144000"/>
                <a:gd name="connsiteY4" fmla="*/ 0 h 1175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175655">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8" name="Freeform 47"/>
            <p:cNvSpPr/>
            <p:nvPr/>
          </p:nvSpPr>
          <p:spPr>
            <a:xfrm>
              <a:off x="-11875" y="3467595"/>
              <a:ext cx="9144000" cy="890650"/>
            </a:xfrm>
            <a:custGeom>
              <a:avLst/>
              <a:gdLst>
                <a:gd name="connsiteX0" fmla="*/ 0 w 9144000"/>
                <a:gd name="connsiteY0" fmla="*/ 890650 h 890650"/>
                <a:gd name="connsiteX1" fmla="*/ 1045028 w 9144000"/>
                <a:gd name="connsiteY1" fmla="*/ 475013 h 890650"/>
                <a:gd name="connsiteX2" fmla="*/ 3111335 w 9144000"/>
                <a:gd name="connsiteY2" fmla="*/ 71252 h 890650"/>
                <a:gd name="connsiteX3" fmla="*/ 5913911 w 9144000"/>
                <a:gd name="connsiteY3" fmla="*/ 71252 h 890650"/>
                <a:gd name="connsiteX4" fmla="*/ 9144000 w 9144000"/>
                <a:gd name="connsiteY4" fmla="*/ 498764 h 890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89065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9" name="Freeform 48"/>
            <p:cNvSpPr/>
            <p:nvPr/>
          </p:nvSpPr>
          <p:spPr>
            <a:xfrm>
              <a:off x="-23751" y="5640779"/>
              <a:ext cx="3004457" cy="1211283"/>
            </a:xfrm>
            <a:custGeom>
              <a:avLst/>
              <a:gdLst>
                <a:gd name="connsiteX0" fmla="*/ 0 w 3004457"/>
                <a:gd name="connsiteY0" fmla="*/ 0 h 1211283"/>
                <a:gd name="connsiteX1" fmla="*/ 3004457 w 3004457"/>
                <a:gd name="connsiteY1" fmla="*/ 1211283 h 1211283"/>
              </a:gdLst>
              <a:ahLst/>
              <a:cxnLst>
                <a:cxn ang="0">
                  <a:pos x="connsiteX0" y="connsiteY0"/>
                </a:cxn>
                <a:cxn ang="0">
                  <a:pos x="connsiteX1" y="connsiteY1"/>
                </a:cxn>
              </a:cxnLst>
              <a:rect l="l" t="t" r="r" b="b"/>
              <a:pathLst>
                <a:path w="3004457" h="1211283">
                  <a:moveTo>
                    <a:pt x="0" y="0"/>
                  </a:moveTo>
                  <a:cubicBezTo>
                    <a:pt x="1103415" y="501732"/>
                    <a:pt x="2206831" y="1003465"/>
                    <a:pt x="3004457" y="1211283"/>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1" name="Freeform 50"/>
            <p:cNvSpPr/>
            <p:nvPr/>
          </p:nvSpPr>
          <p:spPr>
            <a:xfrm>
              <a:off x="-11875" y="5284519"/>
              <a:ext cx="9144000" cy="1478478"/>
            </a:xfrm>
            <a:custGeom>
              <a:avLst/>
              <a:gdLst>
                <a:gd name="connsiteX0" fmla="*/ 0 w 9144000"/>
                <a:gd name="connsiteY0" fmla="*/ 0 h 1478478"/>
                <a:gd name="connsiteX1" fmla="*/ 1104405 w 9144000"/>
                <a:gd name="connsiteY1" fmla="*/ 344385 h 1478478"/>
                <a:gd name="connsiteX2" fmla="*/ 3194462 w 9144000"/>
                <a:gd name="connsiteY2" fmla="*/ 866899 h 1478478"/>
                <a:gd name="connsiteX3" fmla="*/ 5676405 w 9144000"/>
                <a:gd name="connsiteY3" fmla="*/ 1282536 h 1478478"/>
                <a:gd name="connsiteX4" fmla="*/ 7730836 w 9144000"/>
                <a:gd name="connsiteY4" fmla="*/ 1448790 h 1478478"/>
                <a:gd name="connsiteX5" fmla="*/ 8573984 w 9144000"/>
                <a:gd name="connsiteY5" fmla="*/ 1460665 h 1478478"/>
                <a:gd name="connsiteX6" fmla="*/ 9144000 w 9144000"/>
                <a:gd name="connsiteY6" fmla="*/ 1425039 h 147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1478478">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2" name="Freeform 51"/>
            <p:cNvSpPr/>
            <p:nvPr/>
          </p:nvSpPr>
          <p:spPr>
            <a:xfrm>
              <a:off x="2137558" y="5132120"/>
              <a:ext cx="6982691" cy="1719942"/>
            </a:xfrm>
            <a:custGeom>
              <a:avLst/>
              <a:gdLst>
                <a:gd name="connsiteX0" fmla="*/ 0 w 6982691"/>
                <a:gd name="connsiteY0" fmla="*/ 1719942 h 1719942"/>
                <a:gd name="connsiteX1" fmla="*/ 546265 w 6982691"/>
                <a:gd name="connsiteY1" fmla="*/ 1185553 h 1719942"/>
                <a:gd name="connsiteX2" fmla="*/ 1330037 w 6982691"/>
                <a:gd name="connsiteY2" fmla="*/ 710540 h 1719942"/>
                <a:gd name="connsiteX3" fmla="*/ 2078182 w 6982691"/>
                <a:gd name="connsiteY3" fmla="*/ 437407 h 1719942"/>
                <a:gd name="connsiteX4" fmla="*/ 3348842 w 6982691"/>
                <a:gd name="connsiteY4" fmla="*/ 152399 h 1719942"/>
                <a:gd name="connsiteX5" fmla="*/ 4001985 w 6982691"/>
                <a:gd name="connsiteY5" fmla="*/ 69272 h 1719942"/>
                <a:gd name="connsiteX6" fmla="*/ 5047013 w 6982691"/>
                <a:gd name="connsiteY6" fmla="*/ 9896 h 1719942"/>
                <a:gd name="connsiteX7" fmla="*/ 5890161 w 6982691"/>
                <a:gd name="connsiteY7" fmla="*/ 9896 h 1719942"/>
                <a:gd name="connsiteX8" fmla="*/ 6495803 w 6982691"/>
                <a:gd name="connsiteY8" fmla="*/ 9896 h 1719942"/>
                <a:gd name="connsiteX9" fmla="*/ 6899564 w 6982691"/>
                <a:gd name="connsiteY9" fmla="*/ 33646 h 1719942"/>
                <a:gd name="connsiteX10" fmla="*/ 6982691 w 6982691"/>
                <a:gd name="connsiteY10" fmla="*/ 45522 h 171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82691" h="1719942">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3" name="Hexagon 52"/>
            <p:cNvSpPr/>
            <p:nvPr/>
          </p:nvSpPr>
          <p:spPr>
            <a:xfrm rot="1800000">
              <a:off x="2996165" y="2859252"/>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Hexagon 53"/>
            <p:cNvSpPr/>
            <p:nvPr/>
          </p:nvSpPr>
          <p:spPr>
            <a:xfrm rot="1800000">
              <a:off x="3720065" y="4126078"/>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Hexagon 54"/>
            <p:cNvSpPr/>
            <p:nvPr/>
          </p:nvSpPr>
          <p:spPr>
            <a:xfrm rot="1800000">
              <a:off x="3729591" y="1592427"/>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Hexagon 55"/>
            <p:cNvSpPr/>
            <p:nvPr/>
          </p:nvSpPr>
          <p:spPr>
            <a:xfrm rot="1800000">
              <a:off x="2977115" y="325603"/>
              <a:ext cx="1601400" cy="1388236"/>
            </a:xfrm>
            <a:prstGeom prst="hexagon">
              <a:avLst>
                <a:gd name="adj" fmla="val 28544"/>
                <a:gd name="vf" fmla="val 115470"/>
              </a:avLst>
            </a:prstGeom>
            <a:solidFill>
              <a:schemeClr val="bg1">
                <a:alpha val="4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Hexagon 56"/>
            <p:cNvSpPr/>
            <p:nvPr/>
          </p:nvSpPr>
          <p:spPr>
            <a:xfrm rot="1800000">
              <a:off x="4463014" y="5383378"/>
              <a:ext cx="1601400" cy="1388236"/>
            </a:xfrm>
            <a:prstGeom prst="hexagon">
              <a:avLst>
                <a:gd name="adj" fmla="val 28544"/>
                <a:gd name="vf" fmla="val 115470"/>
              </a:avLst>
            </a:prstGeom>
            <a:solidFill>
              <a:schemeClr val="bg1">
                <a:alpha val="6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Freeform 57"/>
            <p:cNvSpPr/>
            <p:nvPr/>
          </p:nvSpPr>
          <p:spPr>
            <a:xfrm rot="1800000">
              <a:off x="-382404" y="4201528"/>
              <a:ext cx="1261499"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56357 w 1261499"/>
                <a:gd name="connsiteY5" fmla="*/ 1388236 h 1388236"/>
                <a:gd name="connsiteX6" fmla="*/ 0 w 1261499"/>
                <a:gd name="connsiteY6" fmla="*/ 10509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744578 w 1261499"/>
                <a:gd name="connsiteY5" fmla="*/ 1387893 h 1388236"/>
                <a:gd name="connsiteX6" fmla="*/ 0 w 1261499"/>
                <a:gd name="connsiteY6" fmla="*/ 10509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61499" h="1388236">
                  <a:moveTo>
                    <a:pt x="0" y="105098"/>
                  </a:moveTo>
                  <a:lnTo>
                    <a:pt x="56357" y="0"/>
                  </a:lnTo>
                  <a:lnTo>
                    <a:pt x="865241" y="0"/>
                  </a:lnTo>
                  <a:lnTo>
                    <a:pt x="1261499" y="694118"/>
                  </a:lnTo>
                  <a:lnTo>
                    <a:pt x="865241" y="1388236"/>
                  </a:lnTo>
                  <a:lnTo>
                    <a:pt x="744578" y="1387893"/>
                  </a:lnTo>
                  <a:lnTo>
                    <a:pt x="0" y="105098"/>
                  </a:lnTo>
                  <a:close/>
                </a:path>
              </a:pathLst>
            </a:cu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Hexagon 58"/>
            <p:cNvSpPr/>
            <p:nvPr/>
          </p:nvSpPr>
          <p:spPr>
            <a:xfrm rot="1800000">
              <a:off x="24365" y="540242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Hexagon 59"/>
            <p:cNvSpPr/>
            <p:nvPr/>
          </p:nvSpPr>
          <p:spPr>
            <a:xfrm rot="1800000">
              <a:off x="52941" y="284972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Hexagon 60"/>
            <p:cNvSpPr/>
            <p:nvPr/>
          </p:nvSpPr>
          <p:spPr>
            <a:xfrm rot="1800000">
              <a:off x="776840" y="4126077"/>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Hexagon 61"/>
            <p:cNvSpPr/>
            <p:nvPr/>
          </p:nvSpPr>
          <p:spPr>
            <a:xfrm rot="1800000">
              <a:off x="1510265" y="54119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Hexagon 62"/>
            <p:cNvSpPr/>
            <p:nvPr/>
          </p:nvSpPr>
          <p:spPr>
            <a:xfrm rot="1800000">
              <a:off x="1529316" y="2859252"/>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Hexagon 63"/>
            <p:cNvSpPr/>
            <p:nvPr/>
          </p:nvSpPr>
          <p:spPr>
            <a:xfrm rot="1800000">
              <a:off x="795890" y="15638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Hexagon 64"/>
            <p:cNvSpPr/>
            <p:nvPr/>
          </p:nvSpPr>
          <p:spPr>
            <a:xfrm rot="1800000">
              <a:off x="6806166" y="4145128"/>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Hexagon 65"/>
            <p:cNvSpPr/>
            <p:nvPr/>
          </p:nvSpPr>
          <p:spPr>
            <a:xfrm rot="1800000">
              <a:off x="7549116" y="542147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Hexagon 66"/>
            <p:cNvSpPr/>
            <p:nvPr/>
          </p:nvSpPr>
          <p:spPr>
            <a:xfrm rot="1800000">
              <a:off x="7549117" y="286877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Freeform 67"/>
            <p:cNvSpPr/>
            <p:nvPr/>
          </p:nvSpPr>
          <p:spPr>
            <a:xfrm rot="1800000">
              <a:off x="8306521" y="4055629"/>
              <a:ext cx="1243407"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118 h 1388236"/>
                <a:gd name="connsiteX1" fmla="*/ 396258 w 1601400"/>
                <a:gd name="connsiteY1" fmla="*/ 0 h 1388236"/>
                <a:gd name="connsiteX2" fmla="*/ 474029 w 1601400"/>
                <a:gd name="connsiteY2" fmla="*/ 4016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43407"/>
                <a:gd name="connsiteY0" fmla="*/ 694118 h 1388236"/>
                <a:gd name="connsiteX1" fmla="*/ 396258 w 1243407"/>
                <a:gd name="connsiteY1" fmla="*/ 0 h 1388236"/>
                <a:gd name="connsiteX2" fmla="*/ 474029 w 1243407"/>
                <a:gd name="connsiteY2" fmla="*/ 4016 h 1388236"/>
                <a:gd name="connsiteX3" fmla="*/ 1243407 w 1243407"/>
                <a:gd name="connsiteY3" fmla="*/ 1325983 h 1388236"/>
                <a:gd name="connsiteX4" fmla="*/ 1205142 w 1243407"/>
                <a:gd name="connsiteY4" fmla="*/ 1388236 h 1388236"/>
                <a:gd name="connsiteX5" fmla="*/ 396258 w 1243407"/>
                <a:gd name="connsiteY5" fmla="*/ 1388236 h 1388236"/>
                <a:gd name="connsiteX6" fmla="*/ 0 w 1243407"/>
                <a:gd name="connsiteY6" fmla="*/ 69411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3407" h="1388236">
                  <a:moveTo>
                    <a:pt x="0" y="694118"/>
                  </a:moveTo>
                  <a:lnTo>
                    <a:pt x="396258" y="0"/>
                  </a:lnTo>
                  <a:lnTo>
                    <a:pt x="474029" y="4016"/>
                  </a:lnTo>
                  <a:lnTo>
                    <a:pt x="1243407" y="1325983"/>
                  </a:lnTo>
                  <a:lnTo>
                    <a:pt x="1205142" y="1388236"/>
                  </a:lnTo>
                  <a:lnTo>
                    <a:pt x="396258" y="1388236"/>
                  </a:lnTo>
                  <a:lnTo>
                    <a:pt x="0" y="694118"/>
                  </a:lnTo>
                  <a:close/>
                </a:path>
              </a:pathLst>
            </a:custGeom>
            <a:solidFill>
              <a:schemeClr val="bg1">
                <a:alpha val="4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Freeform 68"/>
            <p:cNvSpPr/>
            <p:nvPr/>
          </p:nvSpPr>
          <p:spPr>
            <a:xfrm rot="1800000">
              <a:off x="8306771" y="1511524"/>
              <a:ext cx="1241871" cy="1388822"/>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704 h 1388822"/>
                <a:gd name="connsiteX1" fmla="*/ 396258 w 1601400"/>
                <a:gd name="connsiteY1" fmla="*/ 586 h 1388822"/>
                <a:gd name="connsiteX2" fmla="*/ 482002 w 1601400"/>
                <a:gd name="connsiteY2" fmla="*/ 0 h 1388822"/>
                <a:gd name="connsiteX3" fmla="*/ 1601400 w 1601400"/>
                <a:gd name="connsiteY3" fmla="*/ 694704 h 1388822"/>
                <a:gd name="connsiteX4" fmla="*/ 1205142 w 1601400"/>
                <a:gd name="connsiteY4" fmla="*/ 1388822 h 1388822"/>
                <a:gd name="connsiteX5" fmla="*/ 396258 w 1601400"/>
                <a:gd name="connsiteY5" fmla="*/ 1388822 h 1388822"/>
                <a:gd name="connsiteX6" fmla="*/ 0 w 1601400"/>
                <a:gd name="connsiteY6" fmla="*/ 694704 h 1388822"/>
                <a:gd name="connsiteX0" fmla="*/ 0 w 1241871"/>
                <a:gd name="connsiteY0" fmla="*/ 694704 h 1388822"/>
                <a:gd name="connsiteX1" fmla="*/ 396258 w 1241871"/>
                <a:gd name="connsiteY1" fmla="*/ 586 h 1388822"/>
                <a:gd name="connsiteX2" fmla="*/ 482002 w 1241871"/>
                <a:gd name="connsiteY2" fmla="*/ 0 h 1388822"/>
                <a:gd name="connsiteX3" fmla="*/ 1241871 w 1241871"/>
                <a:gd name="connsiteY3" fmla="*/ 1323912 h 1388822"/>
                <a:gd name="connsiteX4" fmla="*/ 1205142 w 1241871"/>
                <a:gd name="connsiteY4" fmla="*/ 1388822 h 1388822"/>
                <a:gd name="connsiteX5" fmla="*/ 396258 w 1241871"/>
                <a:gd name="connsiteY5" fmla="*/ 1388822 h 1388822"/>
                <a:gd name="connsiteX6" fmla="*/ 0 w 1241871"/>
                <a:gd name="connsiteY6" fmla="*/ 694704 h 1388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1871" h="1388822">
                  <a:moveTo>
                    <a:pt x="0" y="694704"/>
                  </a:moveTo>
                  <a:lnTo>
                    <a:pt x="396258" y="586"/>
                  </a:lnTo>
                  <a:lnTo>
                    <a:pt x="482002" y="0"/>
                  </a:lnTo>
                  <a:lnTo>
                    <a:pt x="1241871" y="1323912"/>
                  </a:lnTo>
                  <a:lnTo>
                    <a:pt x="1205142" y="1388822"/>
                  </a:lnTo>
                  <a:lnTo>
                    <a:pt x="396258" y="1388822"/>
                  </a:lnTo>
                  <a:lnTo>
                    <a:pt x="0" y="694704"/>
                  </a:lnTo>
                  <a:close/>
                </a:path>
              </a:pathLst>
            </a:cu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6" name="Rectangle 45"/>
          <p:cNvSpPr/>
          <p:nvPr/>
        </p:nvSpPr>
        <p:spPr>
          <a:xfrm>
            <a:off x="4561242" y="-21511"/>
            <a:ext cx="3679116" cy="6271840"/>
          </a:xfrm>
          <a:prstGeom prst="rect">
            <a:avLst/>
          </a:prstGeom>
          <a:solidFill>
            <a:srgbClr val="F5F5F5"/>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a:off x="4649096" y="-21511"/>
            <a:ext cx="3505200" cy="231288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4733365" y="2708476"/>
            <a:ext cx="3313355" cy="1702160"/>
          </a:xfrm>
        </p:spPr>
        <p:txBody>
          <a:bodyPr>
            <a:normAutofit/>
          </a:bodyPr>
          <a:lstStyle>
            <a:lvl1pPr>
              <a:defRPr sz="3600"/>
            </a:lvl1pPr>
          </a:lstStyle>
          <a:p>
            <a:r>
              <a:rPr lang="en-US" smtClean="0"/>
              <a:t>Click to edit Master title style</a:t>
            </a:r>
            <a:endParaRPr lang="en-US" dirty="0"/>
          </a:p>
        </p:txBody>
      </p:sp>
      <p:sp>
        <p:nvSpPr>
          <p:cNvPr id="3" name="Subtitle 2"/>
          <p:cNvSpPr>
            <a:spLocks noGrp="1"/>
          </p:cNvSpPr>
          <p:nvPr>
            <p:ph type="subTitle" idx="1"/>
          </p:nvPr>
        </p:nvSpPr>
        <p:spPr>
          <a:xfrm>
            <a:off x="4733365" y="4421080"/>
            <a:ext cx="3309803" cy="1260629"/>
          </a:xfrm>
        </p:spPr>
        <p:txBody>
          <a:bodyPr>
            <a:normAutofit/>
          </a:bodyPr>
          <a:lstStyle>
            <a:lvl1pPr marL="0" indent="0" algn="l">
              <a:buNone/>
              <a:defRPr sz="1800">
                <a:solidFill>
                  <a:srgbClr val="42424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a:xfrm>
            <a:off x="4738744" y="1516828"/>
            <a:ext cx="2133600" cy="750981"/>
          </a:xfrm>
        </p:spPr>
        <p:txBody>
          <a:bodyPr anchor="b"/>
          <a:lstStyle>
            <a:lvl1pPr algn="l">
              <a:defRPr sz="2400"/>
            </a:lvl1pPr>
          </a:lstStyle>
          <a:p>
            <a:fld id="{B44FA4FB-B2F2-4F31-834A-7FA0C2608958}" type="datetimeFigureOut">
              <a:rPr lang="en-US" smtClean="0"/>
              <a:t>4/22/2019</a:t>
            </a:fld>
            <a:endParaRPr lang="en-US"/>
          </a:p>
        </p:txBody>
      </p:sp>
      <p:sp>
        <p:nvSpPr>
          <p:cNvPr id="50" name="Rectangle 49"/>
          <p:cNvSpPr/>
          <p:nvPr/>
        </p:nvSpPr>
        <p:spPr>
          <a:xfrm>
            <a:off x="4650889" y="6088284"/>
            <a:ext cx="3505200" cy="817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ooter Placeholder 4"/>
          <p:cNvSpPr>
            <a:spLocks noGrp="1"/>
          </p:cNvSpPr>
          <p:nvPr>
            <p:ph type="ftr" sz="quarter" idx="11"/>
          </p:nvPr>
        </p:nvSpPr>
        <p:spPr>
          <a:xfrm>
            <a:off x="5303520" y="5719966"/>
            <a:ext cx="2831592" cy="365125"/>
          </a:xfrm>
        </p:spPr>
        <p:txBody>
          <a:bodyPr>
            <a:normAutofit/>
          </a:bodyPr>
          <a:lstStyle>
            <a:lvl1pPr>
              <a:defRPr>
                <a:solidFill>
                  <a:schemeClr val="accent1"/>
                </a:solidFill>
              </a:defRPr>
            </a:lvl1pPr>
          </a:lstStyle>
          <a:p>
            <a:endParaRPr lang="en-US"/>
          </a:p>
        </p:txBody>
      </p:sp>
      <p:sp>
        <p:nvSpPr>
          <p:cNvPr id="6" name="Slide Number Placeholder 5"/>
          <p:cNvSpPr>
            <a:spLocks noGrp="1"/>
          </p:cNvSpPr>
          <p:nvPr>
            <p:ph type="sldNum" sz="quarter" idx="12"/>
          </p:nvPr>
        </p:nvSpPr>
        <p:spPr>
          <a:xfrm>
            <a:off x="4649096" y="5719966"/>
            <a:ext cx="643666" cy="365125"/>
          </a:xfrm>
        </p:spPr>
        <p:txBody>
          <a:bodyPr/>
          <a:lstStyle>
            <a:lvl1pPr>
              <a:defRPr>
                <a:solidFill>
                  <a:schemeClr val="accent1"/>
                </a:solidFill>
              </a:defRPr>
            </a:lvl1pPr>
          </a:lstStyle>
          <a:p>
            <a:fld id="{3E77FC60-A115-4E28-895B-FC69C6699C29}" type="slidenum">
              <a:rPr lang="en-US" smtClean="0"/>
              <a:t>‹#›</a:t>
            </a:fld>
            <a:endParaRPr lang="en-US"/>
          </a:p>
        </p:txBody>
      </p:sp>
      <p:sp>
        <p:nvSpPr>
          <p:cNvPr id="89" name="Rectangle 88"/>
          <p:cNvSpPr/>
          <p:nvPr/>
        </p:nvSpPr>
        <p:spPr>
          <a:xfrm>
            <a:off x="4650889" y="6088284"/>
            <a:ext cx="3505200" cy="817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44FA4FB-B2F2-4F31-834A-7FA0C2608958}" type="datetimeFigureOut">
              <a:rPr lang="en-US" smtClean="0"/>
              <a:t>4/22/2019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E77FC60-A115-4E28-895B-FC69C6699C29}"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30147"/>
            <a:ext cx="1484453" cy="4780344"/>
          </a:xfrm>
        </p:spPr>
        <p:txBody>
          <a:bodyPr vert="eaVert" anchor="ctr"/>
          <a:lstStyle/>
          <a:p>
            <a:r>
              <a:rPr lang="en-US" smtClean="0"/>
              <a:t>Click to edit Master title style</a:t>
            </a:r>
            <a:endParaRPr lang="en-US"/>
          </a:p>
        </p:txBody>
      </p:sp>
      <p:sp>
        <p:nvSpPr>
          <p:cNvPr id="3" name="Vertical Text Placeholder 2"/>
          <p:cNvSpPr>
            <a:spLocks noGrp="1"/>
          </p:cNvSpPr>
          <p:nvPr>
            <p:ph type="body" orient="vert" idx="1"/>
          </p:nvPr>
        </p:nvSpPr>
        <p:spPr>
          <a:xfrm>
            <a:off x="1053296" y="1030147"/>
            <a:ext cx="5423704" cy="478034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44FA4FB-B2F2-4F31-834A-7FA0C2608958}" type="datetimeFigureOut">
              <a:rPr lang="en-US" smtClean="0"/>
              <a:t>4/22/2019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E77FC60-A115-4E28-895B-FC69C6699C29}"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44FA4FB-B2F2-4F31-834A-7FA0C2608958}" type="datetimeFigureOut">
              <a:rPr lang="en-US" smtClean="0"/>
              <a:t>4/22/2019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E77FC60-A115-4E28-895B-FC69C6699C29}"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58645" y="2900829"/>
            <a:ext cx="6637468" cy="1362075"/>
          </a:xfrm>
        </p:spPr>
        <p:txBody>
          <a:bodyPr anchor="b"/>
          <a:lstStyle>
            <a:lvl1pPr algn="l">
              <a:defRPr sz="4000" b="0" cap="none" baseline="0"/>
            </a:lvl1pPr>
          </a:lstStyle>
          <a:p>
            <a:r>
              <a:rPr lang="en-US" smtClean="0"/>
              <a:t>Click to edit Master title style</a:t>
            </a:r>
            <a:endParaRPr lang="en-US" dirty="0"/>
          </a:p>
        </p:txBody>
      </p:sp>
      <p:sp>
        <p:nvSpPr>
          <p:cNvPr id="3" name="Text Placeholder 2"/>
          <p:cNvSpPr>
            <a:spLocks noGrp="1"/>
          </p:cNvSpPr>
          <p:nvPr>
            <p:ph type="body" idx="1"/>
          </p:nvPr>
        </p:nvSpPr>
        <p:spPr>
          <a:xfrm>
            <a:off x="1258645" y="4267200"/>
            <a:ext cx="6637467" cy="1520413"/>
          </a:xfrm>
        </p:spPr>
        <p:txBody>
          <a:bodyPr anchor="t"/>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44FA4FB-B2F2-4F31-834A-7FA0C2608958}" type="datetimeFigureOut">
              <a:rPr lang="en-US" smtClean="0"/>
              <a:t>4/22/2019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E77FC60-A115-4E28-895B-FC69C6699C29}"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5" name="Date Placeholder 4"/>
          <p:cNvSpPr>
            <a:spLocks noGrp="1"/>
          </p:cNvSpPr>
          <p:nvPr>
            <p:ph type="dt" sz="half" idx="10"/>
          </p:nvPr>
        </p:nvSpPr>
        <p:spPr/>
        <p:txBody>
          <a:bodyPr/>
          <a:lstStyle/>
          <a:p>
            <a:fld id="{B44FA4FB-B2F2-4F31-834A-7FA0C2608958}" type="datetimeFigureOut">
              <a:rPr lang="en-US" smtClean="0"/>
              <a:t>4/22/2019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E77FC60-A115-4E28-895B-FC69C6699C29}" type="slidenum">
              <a:rPr lang="en-US" smtClean="0"/>
              <a:t>‹#›</a:t>
            </a:fld>
            <a:endParaRPr lang="en-US"/>
          </a:p>
        </p:txBody>
      </p:sp>
      <p:sp>
        <p:nvSpPr>
          <p:cNvPr id="9" name="Content Placeholder 8"/>
          <p:cNvSpPr>
            <a:spLocks noGrp="1"/>
          </p:cNvSpPr>
          <p:nvPr>
            <p:ph sz="quarter" idx="13"/>
          </p:nvPr>
        </p:nvSpPr>
        <p:spPr>
          <a:xfrm>
            <a:off x="1042416" y="2313432"/>
            <a:ext cx="3419856" cy="349300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Content Placeholder 10"/>
          <p:cNvSpPr>
            <a:spLocks noGrp="1"/>
          </p:cNvSpPr>
          <p:nvPr>
            <p:ph sz="quarter" idx="14"/>
          </p:nvPr>
        </p:nvSpPr>
        <p:spPr>
          <a:xfrm>
            <a:off x="4645152" y="2313431"/>
            <a:ext cx="3419856" cy="349300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1412111" y="2316009"/>
            <a:ext cx="3057148" cy="639762"/>
          </a:xfrm>
        </p:spPr>
        <p:txBody>
          <a:bodyPr anchor="b"/>
          <a:lstStyle>
            <a:lvl1pPr marL="0" indent="0">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041721" y="2974694"/>
            <a:ext cx="3419856" cy="2835797"/>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011837" y="2316010"/>
            <a:ext cx="3055717" cy="639762"/>
          </a:xfrm>
        </p:spPr>
        <p:txBody>
          <a:bodyPr anchor="b"/>
          <a:lstStyle>
            <a:lvl1pPr marL="0" indent="0">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152" y="2974694"/>
            <a:ext cx="3419856" cy="2835797"/>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44FA4FB-B2F2-4F31-834A-7FA0C2608958}" type="datetimeFigureOut">
              <a:rPr lang="en-US" smtClean="0"/>
              <a:t>4/22/2019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E77FC60-A115-4E28-895B-FC69C6699C29}"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B44FA4FB-B2F2-4F31-834A-7FA0C2608958}" type="datetimeFigureOut">
              <a:rPr lang="en-US" smtClean="0"/>
              <a:t>4/22/2019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E77FC60-A115-4E28-895B-FC69C6699C29}"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44FA4FB-B2F2-4F31-834A-7FA0C2608958}" type="datetimeFigureOut">
              <a:rPr lang="en-US" smtClean="0"/>
              <a:t>4/22/2019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E77FC60-A115-4E28-895B-FC69C6699C29}"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44" name="Group 43"/>
          <p:cNvGrpSpPr/>
          <p:nvPr/>
        </p:nvGrpSpPr>
        <p:grpSpPr>
          <a:xfrm>
            <a:off x="-382404" y="0"/>
            <a:ext cx="9932332" cy="6858000"/>
            <a:chOff x="-382404" y="0"/>
            <a:chExt cx="9932332" cy="6858000"/>
          </a:xfrm>
        </p:grpSpPr>
        <p:grpSp>
          <p:nvGrpSpPr>
            <p:cNvPr id="45" name="Group 44"/>
            <p:cNvGrpSpPr/>
            <p:nvPr/>
          </p:nvGrpSpPr>
          <p:grpSpPr>
            <a:xfrm>
              <a:off x="0" y="0"/>
              <a:ext cx="9144000" cy="6858000"/>
              <a:chOff x="0" y="0"/>
              <a:chExt cx="9144000" cy="6858000"/>
            </a:xfrm>
          </p:grpSpPr>
          <p:grpSp>
            <p:nvGrpSpPr>
              <p:cNvPr id="72" name="Group 4"/>
              <p:cNvGrpSpPr/>
              <p:nvPr/>
            </p:nvGrpSpPr>
            <p:grpSpPr>
              <a:xfrm>
                <a:off x="0" y="0"/>
                <a:ext cx="2514600" cy="6858000"/>
                <a:chOff x="0" y="0"/>
                <a:chExt cx="2514600" cy="6858000"/>
              </a:xfrm>
            </p:grpSpPr>
            <p:sp>
              <p:nvSpPr>
                <p:cNvPr id="84" name="Rectangle 83"/>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2"/>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3"/>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3" name="Group 5"/>
              <p:cNvGrpSpPr/>
              <p:nvPr/>
            </p:nvGrpSpPr>
            <p:grpSpPr>
              <a:xfrm>
                <a:off x="422910" y="0"/>
                <a:ext cx="2514600" cy="6858000"/>
                <a:chOff x="0" y="0"/>
                <a:chExt cx="2514600" cy="6858000"/>
              </a:xfrm>
            </p:grpSpPr>
            <p:sp>
              <p:nvSpPr>
                <p:cNvPr id="81" name="Rectangle 80"/>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4" name="Group 9"/>
              <p:cNvGrpSpPr/>
              <p:nvPr/>
            </p:nvGrpSpPr>
            <p:grpSpPr>
              <a:xfrm rot="10800000">
                <a:off x="6629400" y="0"/>
                <a:ext cx="2514600" cy="6858000"/>
                <a:chOff x="0" y="0"/>
                <a:chExt cx="2514600" cy="6858000"/>
              </a:xfrm>
            </p:grpSpPr>
            <p:sp>
              <p:nvSpPr>
                <p:cNvPr id="78" name="Rectangle 77"/>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5" name="Rectangle 74"/>
              <p:cNvSpPr/>
              <p:nvPr/>
            </p:nvSpPr>
            <p:spPr>
              <a:xfrm>
                <a:off x="3810000" y="0"/>
                <a:ext cx="28194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p:cNvSpPr/>
              <p:nvPr/>
            </p:nvSpPr>
            <p:spPr>
              <a:xfrm>
                <a:off x="289560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p:cNvSpPr/>
              <p:nvPr/>
            </p:nvSpPr>
            <p:spPr>
              <a:xfrm>
                <a:off x="31242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7" name="Freeform 46"/>
            <p:cNvSpPr/>
            <p:nvPr/>
          </p:nvSpPr>
          <p:spPr>
            <a:xfrm>
              <a:off x="-11875" y="5035138"/>
              <a:ext cx="9144000" cy="1175655"/>
            </a:xfrm>
            <a:custGeom>
              <a:avLst/>
              <a:gdLst>
                <a:gd name="connsiteX0" fmla="*/ 0 w 9144000"/>
                <a:gd name="connsiteY0" fmla="*/ 1116280 h 1175656"/>
                <a:gd name="connsiteX1" fmla="*/ 1674420 w 9144000"/>
                <a:gd name="connsiteY1" fmla="*/ 1163781 h 1175656"/>
                <a:gd name="connsiteX2" fmla="*/ 4120737 w 9144000"/>
                <a:gd name="connsiteY2" fmla="*/ 1045028 h 1175656"/>
                <a:gd name="connsiteX3" fmla="*/ 7172696 w 9144000"/>
                <a:gd name="connsiteY3" fmla="*/ 605641 h 1175656"/>
                <a:gd name="connsiteX4" fmla="*/ 9144000 w 9144000"/>
                <a:gd name="connsiteY4" fmla="*/ 0 h 1175656"/>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116279 h 1175655"/>
                <a:gd name="connsiteX1" fmla="*/ 1674420 w 9144000"/>
                <a:gd name="connsiteY1" fmla="*/ 1163780 h 1175655"/>
                <a:gd name="connsiteX2" fmla="*/ 4120737 w 9144000"/>
                <a:gd name="connsiteY2" fmla="*/ 1045027 h 1175655"/>
                <a:gd name="connsiteX3" fmla="*/ 7172696 w 9144000"/>
                <a:gd name="connsiteY3" fmla="*/ 605640 h 1175655"/>
                <a:gd name="connsiteX4" fmla="*/ 9144000 w 9144000"/>
                <a:gd name="connsiteY4" fmla="*/ 0 h 1175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175655">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8" name="Freeform 47"/>
            <p:cNvSpPr/>
            <p:nvPr/>
          </p:nvSpPr>
          <p:spPr>
            <a:xfrm>
              <a:off x="-11875" y="3467595"/>
              <a:ext cx="9144000" cy="890650"/>
            </a:xfrm>
            <a:custGeom>
              <a:avLst/>
              <a:gdLst>
                <a:gd name="connsiteX0" fmla="*/ 0 w 9144000"/>
                <a:gd name="connsiteY0" fmla="*/ 890650 h 890650"/>
                <a:gd name="connsiteX1" fmla="*/ 1045028 w 9144000"/>
                <a:gd name="connsiteY1" fmla="*/ 475013 h 890650"/>
                <a:gd name="connsiteX2" fmla="*/ 3111335 w 9144000"/>
                <a:gd name="connsiteY2" fmla="*/ 71252 h 890650"/>
                <a:gd name="connsiteX3" fmla="*/ 5913911 w 9144000"/>
                <a:gd name="connsiteY3" fmla="*/ 71252 h 890650"/>
                <a:gd name="connsiteX4" fmla="*/ 9144000 w 9144000"/>
                <a:gd name="connsiteY4" fmla="*/ 498764 h 890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89065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9" name="Freeform 48"/>
            <p:cNvSpPr/>
            <p:nvPr/>
          </p:nvSpPr>
          <p:spPr>
            <a:xfrm>
              <a:off x="-23751" y="5640779"/>
              <a:ext cx="3004457" cy="1211283"/>
            </a:xfrm>
            <a:custGeom>
              <a:avLst/>
              <a:gdLst>
                <a:gd name="connsiteX0" fmla="*/ 0 w 3004457"/>
                <a:gd name="connsiteY0" fmla="*/ 0 h 1211283"/>
                <a:gd name="connsiteX1" fmla="*/ 3004457 w 3004457"/>
                <a:gd name="connsiteY1" fmla="*/ 1211283 h 1211283"/>
              </a:gdLst>
              <a:ahLst/>
              <a:cxnLst>
                <a:cxn ang="0">
                  <a:pos x="connsiteX0" y="connsiteY0"/>
                </a:cxn>
                <a:cxn ang="0">
                  <a:pos x="connsiteX1" y="connsiteY1"/>
                </a:cxn>
              </a:cxnLst>
              <a:rect l="l" t="t" r="r" b="b"/>
              <a:pathLst>
                <a:path w="3004457" h="1211283">
                  <a:moveTo>
                    <a:pt x="0" y="0"/>
                  </a:moveTo>
                  <a:cubicBezTo>
                    <a:pt x="1103415" y="501732"/>
                    <a:pt x="2206831" y="1003465"/>
                    <a:pt x="3004457" y="1211283"/>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 name="Freeform 49"/>
            <p:cNvSpPr/>
            <p:nvPr/>
          </p:nvSpPr>
          <p:spPr>
            <a:xfrm>
              <a:off x="-11875" y="5284519"/>
              <a:ext cx="9144000" cy="1478478"/>
            </a:xfrm>
            <a:custGeom>
              <a:avLst/>
              <a:gdLst>
                <a:gd name="connsiteX0" fmla="*/ 0 w 9144000"/>
                <a:gd name="connsiteY0" fmla="*/ 0 h 1478478"/>
                <a:gd name="connsiteX1" fmla="*/ 1104405 w 9144000"/>
                <a:gd name="connsiteY1" fmla="*/ 344385 h 1478478"/>
                <a:gd name="connsiteX2" fmla="*/ 3194462 w 9144000"/>
                <a:gd name="connsiteY2" fmla="*/ 866899 h 1478478"/>
                <a:gd name="connsiteX3" fmla="*/ 5676405 w 9144000"/>
                <a:gd name="connsiteY3" fmla="*/ 1282536 h 1478478"/>
                <a:gd name="connsiteX4" fmla="*/ 7730836 w 9144000"/>
                <a:gd name="connsiteY4" fmla="*/ 1448790 h 1478478"/>
                <a:gd name="connsiteX5" fmla="*/ 8573984 w 9144000"/>
                <a:gd name="connsiteY5" fmla="*/ 1460665 h 1478478"/>
                <a:gd name="connsiteX6" fmla="*/ 9144000 w 9144000"/>
                <a:gd name="connsiteY6" fmla="*/ 1425039 h 147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1478478">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1" name="Freeform 50"/>
            <p:cNvSpPr/>
            <p:nvPr/>
          </p:nvSpPr>
          <p:spPr>
            <a:xfrm>
              <a:off x="2137558" y="5132120"/>
              <a:ext cx="6982691" cy="1719942"/>
            </a:xfrm>
            <a:custGeom>
              <a:avLst/>
              <a:gdLst>
                <a:gd name="connsiteX0" fmla="*/ 0 w 6982691"/>
                <a:gd name="connsiteY0" fmla="*/ 1719942 h 1719942"/>
                <a:gd name="connsiteX1" fmla="*/ 546265 w 6982691"/>
                <a:gd name="connsiteY1" fmla="*/ 1185553 h 1719942"/>
                <a:gd name="connsiteX2" fmla="*/ 1330037 w 6982691"/>
                <a:gd name="connsiteY2" fmla="*/ 710540 h 1719942"/>
                <a:gd name="connsiteX3" fmla="*/ 2078182 w 6982691"/>
                <a:gd name="connsiteY3" fmla="*/ 437407 h 1719942"/>
                <a:gd name="connsiteX4" fmla="*/ 3348842 w 6982691"/>
                <a:gd name="connsiteY4" fmla="*/ 152399 h 1719942"/>
                <a:gd name="connsiteX5" fmla="*/ 4001985 w 6982691"/>
                <a:gd name="connsiteY5" fmla="*/ 69272 h 1719942"/>
                <a:gd name="connsiteX6" fmla="*/ 5047013 w 6982691"/>
                <a:gd name="connsiteY6" fmla="*/ 9896 h 1719942"/>
                <a:gd name="connsiteX7" fmla="*/ 5890161 w 6982691"/>
                <a:gd name="connsiteY7" fmla="*/ 9896 h 1719942"/>
                <a:gd name="connsiteX8" fmla="*/ 6495803 w 6982691"/>
                <a:gd name="connsiteY8" fmla="*/ 9896 h 1719942"/>
                <a:gd name="connsiteX9" fmla="*/ 6899564 w 6982691"/>
                <a:gd name="connsiteY9" fmla="*/ 33646 h 1719942"/>
                <a:gd name="connsiteX10" fmla="*/ 6982691 w 6982691"/>
                <a:gd name="connsiteY10" fmla="*/ 45522 h 171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82691" h="1719942">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2" name="Hexagon 51"/>
            <p:cNvSpPr/>
            <p:nvPr/>
          </p:nvSpPr>
          <p:spPr>
            <a:xfrm rot="1800000">
              <a:off x="2996165" y="2859252"/>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Hexagon 52"/>
            <p:cNvSpPr/>
            <p:nvPr/>
          </p:nvSpPr>
          <p:spPr>
            <a:xfrm rot="1800000">
              <a:off x="3720065" y="4126078"/>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Hexagon 53"/>
            <p:cNvSpPr/>
            <p:nvPr/>
          </p:nvSpPr>
          <p:spPr>
            <a:xfrm rot="1800000">
              <a:off x="3729591" y="1592427"/>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Hexagon 54"/>
            <p:cNvSpPr/>
            <p:nvPr/>
          </p:nvSpPr>
          <p:spPr>
            <a:xfrm rot="1800000">
              <a:off x="2977115" y="325603"/>
              <a:ext cx="1601400" cy="1388236"/>
            </a:xfrm>
            <a:prstGeom prst="hexagon">
              <a:avLst>
                <a:gd name="adj" fmla="val 28544"/>
                <a:gd name="vf" fmla="val 115470"/>
              </a:avLst>
            </a:prstGeom>
            <a:solidFill>
              <a:schemeClr val="bg1">
                <a:alpha val="4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Hexagon 55"/>
            <p:cNvSpPr/>
            <p:nvPr/>
          </p:nvSpPr>
          <p:spPr>
            <a:xfrm rot="1800000">
              <a:off x="4463014" y="5383378"/>
              <a:ext cx="1601400" cy="1388236"/>
            </a:xfrm>
            <a:prstGeom prst="hexagon">
              <a:avLst>
                <a:gd name="adj" fmla="val 28544"/>
                <a:gd name="vf" fmla="val 115470"/>
              </a:avLst>
            </a:prstGeom>
            <a:solidFill>
              <a:schemeClr val="bg1">
                <a:alpha val="6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Freeform 58"/>
            <p:cNvSpPr/>
            <p:nvPr/>
          </p:nvSpPr>
          <p:spPr>
            <a:xfrm rot="1800000">
              <a:off x="-382404" y="4201528"/>
              <a:ext cx="1261499"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56357 w 1261499"/>
                <a:gd name="connsiteY5" fmla="*/ 1388236 h 1388236"/>
                <a:gd name="connsiteX6" fmla="*/ 0 w 1261499"/>
                <a:gd name="connsiteY6" fmla="*/ 10509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744578 w 1261499"/>
                <a:gd name="connsiteY5" fmla="*/ 1387893 h 1388236"/>
                <a:gd name="connsiteX6" fmla="*/ 0 w 1261499"/>
                <a:gd name="connsiteY6" fmla="*/ 10509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61499" h="1388236">
                  <a:moveTo>
                    <a:pt x="0" y="105098"/>
                  </a:moveTo>
                  <a:lnTo>
                    <a:pt x="56357" y="0"/>
                  </a:lnTo>
                  <a:lnTo>
                    <a:pt x="865241" y="0"/>
                  </a:lnTo>
                  <a:lnTo>
                    <a:pt x="1261499" y="694118"/>
                  </a:lnTo>
                  <a:lnTo>
                    <a:pt x="865241" y="1388236"/>
                  </a:lnTo>
                  <a:lnTo>
                    <a:pt x="744578" y="1387893"/>
                  </a:lnTo>
                  <a:lnTo>
                    <a:pt x="0" y="105098"/>
                  </a:lnTo>
                  <a:close/>
                </a:path>
              </a:pathLst>
            </a:cu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Hexagon 59"/>
            <p:cNvSpPr/>
            <p:nvPr/>
          </p:nvSpPr>
          <p:spPr>
            <a:xfrm rot="1800000">
              <a:off x="24365" y="540242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Hexagon 61"/>
            <p:cNvSpPr/>
            <p:nvPr/>
          </p:nvSpPr>
          <p:spPr>
            <a:xfrm rot="1800000">
              <a:off x="52941" y="284972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Hexagon 62"/>
            <p:cNvSpPr/>
            <p:nvPr/>
          </p:nvSpPr>
          <p:spPr>
            <a:xfrm rot="1800000">
              <a:off x="776840" y="4126077"/>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Hexagon 63"/>
            <p:cNvSpPr/>
            <p:nvPr/>
          </p:nvSpPr>
          <p:spPr>
            <a:xfrm rot="1800000">
              <a:off x="1510265" y="54119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Hexagon 64"/>
            <p:cNvSpPr/>
            <p:nvPr/>
          </p:nvSpPr>
          <p:spPr>
            <a:xfrm rot="1800000">
              <a:off x="1529316" y="2859252"/>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Hexagon 65"/>
            <p:cNvSpPr/>
            <p:nvPr/>
          </p:nvSpPr>
          <p:spPr>
            <a:xfrm rot="1800000">
              <a:off x="795890" y="15638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Hexagon 66"/>
            <p:cNvSpPr/>
            <p:nvPr/>
          </p:nvSpPr>
          <p:spPr>
            <a:xfrm rot="1800000">
              <a:off x="6806166" y="4145128"/>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Hexagon 67"/>
            <p:cNvSpPr/>
            <p:nvPr/>
          </p:nvSpPr>
          <p:spPr>
            <a:xfrm rot="1800000">
              <a:off x="7549116" y="542147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Hexagon 68"/>
            <p:cNvSpPr/>
            <p:nvPr/>
          </p:nvSpPr>
          <p:spPr>
            <a:xfrm rot="1800000">
              <a:off x="7549117" y="286877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Freeform 69"/>
            <p:cNvSpPr/>
            <p:nvPr/>
          </p:nvSpPr>
          <p:spPr>
            <a:xfrm rot="1800000">
              <a:off x="8306521" y="4055629"/>
              <a:ext cx="1243407"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118 h 1388236"/>
                <a:gd name="connsiteX1" fmla="*/ 396258 w 1601400"/>
                <a:gd name="connsiteY1" fmla="*/ 0 h 1388236"/>
                <a:gd name="connsiteX2" fmla="*/ 474029 w 1601400"/>
                <a:gd name="connsiteY2" fmla="*/ 4016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43407"/>
                <a:gd name="connsiteY0" fmla="*/ 694118 h 1388236"/>
                <a:gd name="connsiteX1" fmla="*/ 396258 w 1243407"/>
                <a:gd name="connsiteY1" fmla="*/ 0 h 1388236"/>
                <a:gd name="connsiteX2" fmla="*/ 474029 w 1243407"/>
                <a:gd name="connsiteY2" fmla="*/ 4016 h 1388236"/>
                <a:gd name="connsiteX3" fmla="*/ 1243407 w 1243407"/>
                <a:gd name="connsiteY3" fmla="*/ 1325983 h 1388236"/>
                <a:gd name="connsiteX4" fmla="*/ 1205142 w 1243407"/>
                <a:gd name="connsiteY4" fmla="*/ 1388236 h 1388236"/>
                <a:gd name="connsiteX5" fmla="*/ 396258 w 1243407"/>
                <a:gd name="connsiteY5" fmla="*/ 1388236 h 1388236"/>
                <a:gd name="connsiteX6" fmla="*/ 0 w 1243407"/>
                <a:gd name="connsiteY6" fmla="*/ 69411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3407" h="1388236">
                  <a:moveTo>
                    <a:pt x="0" y="694118"/>
                  </a:moveTo>
                  <a:lnTo>
                    <a:pt x="396258" y="0"/>
                  </a:lnTo>
                  <a:lnTo>
                    <a:pt x="474029" y="4016"/>
                  </a:lnTo>
                  <a:lnTo>
                    <a:pt x="1243407" y="1325983"/>
                  </a:lnTo>
                  <a:lnTo>
                    <a:pt x="1205142" y="1388236"/>
                  </a:lnTo>
                  <a:lnTo>
                    <a:pt x="396258" y="1388236"/>
                  </a:lnTo>
                  <a:lnTo>
                    <a:pt x="0" y="694118"/>
                  </a:lnTo>
                  <a:close/>
                </a:path>
              </a:pathLst>
            </a:custGeom>
            <a:solidFill>
              <a:schemeClr val="bg1">
                <a:alpha val="4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Freeform 70"/>
            <p:cNvSpPr/>
            <p:nvPr/>
          </p:nvSpPr>
          <p:spPr>
            <a:xfrm rot="1800000">
              <a:off x="8306771" y="1511524"/>
              <a:ext cx="1241871" cy="1388822"/>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704 h 1388822"/>
                <a:gd name="connsiteX1" fmla="*/ 396258 w 1601400"/>
                <a:gd name="connsiteY1" fmla="*/ 586 h 1388822"/>
                <a:gd name="connsiteX2" fmla="*/ 482002 w 1601400"/>
                <a:gd name="connsiteY2" fmla="*/ 0 h 1388822"/>
                <a:gd name="connsiteX3" fmla="*/ 1601400 w 1601400"/>
                <a:gd name="connsiteY3" fmla="*/ 694704 h 1388822"/>
                <a:gd name="connsiteX4" fmla="*/ 1205142 w 1601400"/>
                <a:gd name="connsiteY4" fmla="*/ 1388822 h 1388822"/>
                <a:gd name="connsiteX5" fmla="*/ 396258 w 1601400"/>
                <a:gd name="connsiteY5" fmla="*/ 1388822 h 1388822"/>
                <a:gd name="connsiteX6" fmla="*/ 0 w 1601400"/>
                <a:gd name="connsiteY6" fmla="*/ 694704 h 1388822"/>
                <a:gd name="connsiteX0" fmla="*/ 0 w 1241871"/>
                <a:gd name="connsiteY0" fmla="*/ 694704 h 1388822"/>
                <a:gd name="connsiteX1" fmla="*/ 396258 w 1241871"/>
                <a:gd name="connsiteY1" fmla="*/ 586 h 1388822"/>
                <a:gd name="connsiteX2" fmla="*/ 482002 w 1241871"/>
                <a:gd name="connsiteY2" fmla="*/ 0 h 1388822"/>
                <a:gd name="connsiteX3" fmla="*/ 1241871 w 1241871"/>
                <a:gd name="connsiteY3" fmla="*/ 1323912 h 1388822"/>
                <a:gd name="connsiteX4" fmla="*/ 1205142 w 1241871"/>
                <a:gd name="connsiteY4" fmla="*/ 1388822 h 1388822"/>
                <a:gd name="connsiteX5" fmla="*/ 396258 w 1241871"/>
                <a:gd name="connsiteY5" fmla="*/ 1388822 h 1388822"/>
                <a:gd name="connsiteX6" fmla="*/ 0 w 1241871"/>
                <a:gd name="connsiteY6" fmla="*/ 694704 h 1388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1871" h="1388822">
                  <a:moveTo>
                    <a:pt x="0" y="694704"/>
                  </a:moveTo>
                  <a:lnTo>
                    <a:pt x="396258" y="586"/>
                  </a:lnTo>
                  <a:lnTo>
                    <a:pt x="482002" y="0"/>
                  </a:lnTo>
                  <a:lnTo>
                    <a:pt x="1241871" y="1323912"/>
                  </a:lnTo>
                  <a:lnTo>
                    <a:pt x="1205142" y="1388822"/>
                  </a:lnTo>
                  <a:lnTo>
                    <a:pt x="396258" y="1388822"/>
                  </a:lnTo>
                  <a:lnTo>
                    <a:pt x="0" y="694704"/>
                  </a:lnTo>
                  <a:close/>
                </a:path>
              </a:pathLst>
            </a:cu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6" name="Rectangle 45"/>
          <p:cNvSpPr/>
          <p:nvPr/>
        </p:nvSpPr>
        <p:spPr>
          <a:xfrm>
            <a:off x="4561242" y="-21511"/>
            <a:ext cx="3679116" cy="6271840"/>
          </a:xfrm>
          <a:prstGeom prst="rect">
            <a:avLst/>
          </a:prstGeom>
          <a:solidFill>
            <a:srgbClr val="F5F5F5"/>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p:cNvSpPr/>
          <p:nvPr/>
        </p:nvSpPr>
        <p:spPr>
          <a:xfrm>
            <a:off x="4649096" y="-21510"/>
            <a:ext cx="3505200" cy="6239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Date Placeholder 4"/>
          <p:cNvSpPr>
            <a:spLocks noGrp="1"/>
          </p:cNvSpPr>
          <p:nvPr>
            <p:ph type="dt" sz="half" idx="10"/>
          </p:nvPr>
        </p:nvSpPr>
        <p:spPr/>
        <p:txBody>
          <a:bodyPr/>
          <a:lstStyle/>
          <a:p>
            <a:fld id="{B44FA4FB-B2F2-4F31-834A-7FA0C2608958}" type="datetimeFigureOut">
              <a:rPr lang="en-US" smtClean="0"/>
              <a:t>4/22/2019</a:t>
            </a:fld>
            <a:endParaRPr lang="en-US"/>
          </a:p>
        </p:txBody>
      </p:sp>
      <p:sp>
        <p:nvSpPr>
          <p:cNvPr id="7" name="Slide Number Placeholder 6"/>
          <p:cNvSpPr>
            <a:spLocks noGrp="1"/>
          </p:cNvSpPr>
          <p:nvPr>
            <p:ph type="sldNum" sz="quarter" idx="12"/>
          </p:nvPr>
        </p:nvSpPr>
        <p:spPr/>
        <p:txBody>
          <a:bodyPr/>
          <a:lstStyle/>
          <a:p>
            <a:fld id="{3E77FC60-A115-4E28-895B-FC69C6699C29}" type="slidenum">
              <a:rPr lang="en-US" smtClean="0"/>
              <a:t>‹#›</a:t>
            </a:fld>
            <a:endParaRPr lang="en-US"/>
          </a:p>
        </p:txBody>
      </p:sp>
      <p:sp>
        <p:nvSpPr>
          <p:cNvPr id="58" name="Rectangle 57"/>
          <p:cNvSpPr/>
          <p:nvPr/>
        </p:nvSpPr>
        <p:spPr>
          <a:xfrm>
            <a:off x="905571" y="601883"/>
            <a:ext cx="3562257" cy="5648445"/>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1145894" y="856527"/>
            <a:ext cx="3090440" cy="5150734"/>
          </a:xfrm>
        </p:spPr>
        <p:txBody>
          <a:bodyPr/>
          <a:lstStyle>
            <a:lvl1pPr>
              <a:defRPr sz="2400"/>
            </a:lvl1pPr>
            <a:lvl2pPr>
              <a:defRPr sz="2200"/>
            </a:lvl2pPr>
            <a:lvl3pPr>
              <a:defRPr sz="2000"/>
            </a:lvl3pPr>
            <a:lvl4pPr>
              <a:defRPr sz="1800"/>
            </a:lvl4pPr>
            <a:lvl5pPr>
              <a:defRPr sz="16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1" name="Rectangle 60"/>
          <p:cNvSpPr/>
          <p:nvPr/>
        </p:nvSpPr>
        <p:spPr>
          <a:xfrm>
            <a:off x="4650889" y="6088284"/>
            <a:ext cx="3505200" cy="817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ooter Placeholder 5"/>
          <p:cNvSpPr>
            <a:spLocks noGrp="1"/>
          </p:cNvSpPr>
          <p:nvPr>
            <p:ph type="ftr" sz="quarter" idx="11"/>
          </p:nvPr>
        </p:nvSpPr>
        <p:spPr>
          <a:xfrm>
            <a:off x="4641448" y="5724835"/>
            <a:ext cx="3493664" cy="365125"/>
          </a:xfrm>
        </p:spPr>
        <p:txBody>
          <a:bodyPr>
            <a:normAutofit/>
          </a:bodyPr>
          <a:lstStyle/>
          <a:p>
            <a:endParaRPr lang="en-US"/>
          </a:p>
        </p:txBody>
      </p:sp>
      <p:sp>
        <p:nvSpPr>
          <p:cNvPr id="2" name="Title 1"/>
          <p:cNvSpPr>
            <a:spLocks noGrp="1"/>
          </p:cNvSpPr>
          <p:nvPr>
            <p:ph type="title"/>
          </p:nvPr>
        </p:nvSpPr>
        <p:spPr>
          <a:xfrm>
            <a:off x="4739833" y="2657434"/>
            <a:ext cx="3304572" cy="1463153"/>
          </a:xfrm>
        </p:spPr>
        <p:txBody>
          <a:bodyPr anchor="b">
            <a:normAutofit/>
          </a:bodyPr>
          <a:lstStyle>
            <a:lvl1pPr algn="l">
              <a:defRPr sz="2800" b="0"/>
            </a:lvl1pPr>
          </a:lstStyle>
          <a:p>
            <a:r>
              <a:rPr lang="en-US" smtClean="0"/>
              <a:t>Click to edit Master title style</a:t>
            </a:r>
            <a:endParaRPr lang="en-US"/>
          </a:p>
        </p:txBody>
      </p:sp>
      <p:sp>
        <p:nvSpPr>
          <p:cNvPr id="4" name="Text Placeholder 3"/>
          <p:cNvSpPr>
            <a:spLocks noGrp="1"/>
          </p:cNvSpPr>
          <p:nvPr>
            <p:ph type="body" sz="half" idx="2"/>
          </p:nvPr>
        </p:nvSpPr>
        <p:spPr>
          <a:xfrm>
            <a:off x="4736592" y="4136994"/>
            <a:ext cx="3298784" cy="1517904"/>
          </a:xfrm>
        </p:spPr>
        <p:txBody>
          <a:bodyPr>
            <a:normAutofit/>
          </a:bodyPr>
          <a:lstStyle>
            <a:lvl1pPr marL="0" indent="0">
              <a:buNone/>
              <a:defRPr sz="1600">
                <a:solidFill>
                  <a:srgbClr val="42424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44" name="Group 43"/>
          <p:cNvGrpSpPr/>
          <p:nvPr/>
        </p:nvGrpSpPr>
        <p:grpSpPr>
          <a:xfrm>
            <a:off x="-382404" y="0"/>
            <a:ext cx="9932332" cy="6858000"/>
            <a:chOff x="-382404" y="0"/>
            <a:chExt cx="9932332" cy="6858000"/>
          </a:xfrm>
        </p:grpSpPr>
        <p:grpSp>
          <p:nvGrpSpPr>
            <p:cNvPr id="45" name="Group 44"/>
            <p:cNvGrpSpPr/>
            <p:nvPr/>
          </p:nvGrpSpPr>
          <p:grpSpPr>
            <a:xfrm>
              <a:off x="0" y="0"/>
              <a:ext cx="9144000" cy="6858000"/>
              <a:chOff x="0" y="0"/>
              <a:chExt cx="9144000" cy="6858000"/>
            </a:xfrm>
          </p:grpSpPr>
          <p:grpSp>
            <p:nvGrpSpPr>
              <p:cNvPr id="75" name="Group 4"/>
              <p:cNvGrpSpPr/>
              <p:nvPr/>
            </p:nvGrpSpPr>
            <p:grpSpPr>
              <a:xfrm>
                <a:off x="0" y="0"/>
                <a:ext cx="2514600" cy="6858000"/>
                <a:chOff x="0" y="0"/>
                <a:chExt cx="2514600" cy="6858000"/>
              </a:xfrm>
            </p:grpSpPr>
            <p:sp>
              <p:nvSpPr>
                <p:cNvPr id="87" name="Rectangle 86"/>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2"/>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3"/>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6" name="Group 5"/>
              <p:cNvGrpSpPr/>
              <p:nvPr/>
            </p:nvGrpSpPr>
            <p:grpSpPr>
              <a:xfrm>
                <a:off x="422910" y="0"/>
                <a:ext cx="2514600" cy="6858000"/>
                <a:chOff x="0" y="0"/>
                <a:chExt cx="2514600" cy="6858000"/>
              </a:xfrm>
            </p:grpSpPr>
            <p:sp>
              <p:nvSpPr>
                <p:cNvPr id="84" name="Rectangle 83"/>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7" name="Group 9"/>
              <p:cNvGrpSpPr/>
              <p:nvPr/>
            </p:nvGrpSpPr>
            <p:grpSpPr>
              <a:xfrm rot="10800000">
                <a:off x="6629400" y="0"/>
                <a:ext cx="2514600" cy="6858000"/>
                <a:chOff x="0" y="0"/>
                <a:chExt cx="2514600" cy="6858000"/>
              </a:xfrm>
            </p:grpSpPr>
            <p:sp>
              <p:nvSpPr>
                <p:cNvPr id="81" name="Rectangle 80"/>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8" name="Rectangle 77"/>
              <p:cNvSpPr/>
              <p:nvPr/>
            </p:nvSpPr>
            <p:spPr>
              <a:xfrm>
                <a:off x="3810000" y="0"/>
                <a:ext cx="28194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p:cNvSpPr/>
              <p:nvPr/>
            </p:nvSpPr>
            <p:spPr>
              <a:xfrm>
                <a:off x="289560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p:cNvSpPr/>
              <p:nvPr/>
            </p:nvSpPr>
            <p:spPr>
              <a:xfrm>
                <a:off x="31242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6" name="Freeform 45"/>
            <p:cNvSpPr/>
            <p:nvPr/>
          </p:nvSpPr>
          <p:spPr>
            <a:xfrm>
              <a:off x="-11875" y="5035138"/>
              <a:ext cx="9144000" cy="1175655"/>
            </a:xfrm>
            <a:custGeom>
              <a:avLst/>
              <a:gdLst>
                <a:gd name="connsiteX0" fmla="*/ 0 w 9144000"/>
                <a:gd name="connsiteY0" fmla="*/ 1116280 h 1175656"/>
                <a:gd name="connsiteX1" fmla="*/ 1674420 w 9144000"/>
                <a:gd name="connsiteY1" fmla="*/ 1163781 h 1175656"/>
                <a:gd name="connsiteX2" fmla="*/ 4120737 w 9144000"/>
                <a:gd name="connsiteY2" fmla="*/ 1045028 h 1175656"/>
                <a:gd name="connsiteX3" fmla="*/ 7172696 w 9144000"/>
                <a:gd name="connsiteY3" fmla="*/ 605641 h 1175656"/>
                <a:gd name="connsiteX4" fmla="*/ 9144000 w 9144000"/>
                <a:gd name="connsiteY4" fmla="*/ 0 h 1175656"/>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116279 h 1175655"/>
                <a:gd name="connsiteX1" fmla="*/ 1674420 w 9144000"/>
                <a:gd name="connsiteY1" fmla="*/ 1163780 h 1175655"/>
                <a:gd name="connsiteX2" fmla="*/ 4120737 w 9144000"/>
                <a:gd name="connsiteY2" fmla="*/ 1045027 h 1175655"/>
                <a:gd name="connsiteX3" fmla="*/ 7172696 w 9144000"/>
                <a:gd name="connsiteY3" fmla="*/ 605640 h 1175655"/>
                <a:gd name="connsiteX4" fmla="*/ 9144000 w 9144000"/>
                <a:gd name="connsiteY4" fmla="*/ 0 h 1175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175655">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7" name="Freeform 46"/>
            <p:cNvSpPr/>
            <p:nvPr/>
          </p:nvSpPr>
          <p:spPr>
            <a:xfrm>
              <a:off x="-11875" y="3467595"/>
              <a:ext cx="9144000" cy="890650"/>
            </a:xfrm>
            <a:custGeom>
              <a:avLst/>
              <a:gdLst>
                <a:gd name="connsiteX0" fmla="*/ 0 w 9144000"/>
                <a:gd name="connsiteY0" fmla="*/ 890650 h 890650"/>
                <a:gd name="connsiteX1" fmla="*/ 1045028 w 9144000"/>
                <a:gd name="connsiteY1" fmla="*/ 475013 h 890650"/>
                <a:gd name="connsiteX2" fmla="*/ 3111335 w 9144000"/>
                <a:gd name="connsiteY2" fmla="*/ 71252 h 890650"/>
                <a:gd name="connsiteX3" fmla="*/ 5913911 w 9144000"/>
                <a:gd name="connsiteY3" fmla="*/ 71252 h 890650"/>
                <a:gd name="connsiteX4" fmla="*/ 9144000 w 9144000"/>
                <a:gd name="connsiteY4" fmla="*/ 498764 h 890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89065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8" name="Freeform 47"/>
            <p:cNvSpPr/>
            <p:nvPr/>
          </p:nvSpPr>
          <p:spPr>
            <a:xfrm>
              <a:off x="-23751" y="5640779"/>
              <a:ext cx="3004457" cy="1211283"/>
            </a:xfrm>
            <a:custGeom>
              <a:avLst/>
              <a:gdLst>
                <a:gd name="connsiteX0" fmla="*/ 0 w 3004457"/>
                <a:gd name="connsiteY0" fmla="*/ 0 h 1211283"/>
                <a:gd name="connsiteX1" fmla="*/ 3004457 w 3004457"/>
                <a:gd name="connsiteY1" fmla="*/ 1211283 h 1211283"/>
              </a:gdLst>
              <a:ahLst/>
              <a:cxnLst>
                <a:cxn ang="0">
                  <a:pos x="connsiteX0" y="connsiteY0"/>
                </a:cxn>
                <a:cxn ang="0">
                  <a:pos x="connsiteX1" y="connsiteY1"/>
                </a:cxn>
              </a:cxnLst>
              <a:rect l="l" t="t" r="r" b="b"/>
              <a:pathLst>
                <a:path w="3004457" h="1211283">
                  <a:moveTo>
                    <a:pt x="0" y="0"/>
                  </a:moveTo>
                  <a:cubicBezTo>
                    <a:pt x="1103415" y="501732"/>
                    <a:pt x="2206831" y="1003465"/>
                    <a:pt x="3004457" y="1211283"/>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9" name="Freeform 48"/>
            <p:cNvSpPr/>
            <p:nvPr/>
          </p:nvSpPr>
          <p:spPr>
            <a:xfrm>
              <a:off x="-11875" y="5284519"/>
              <a:ext cx="9144000" cy="1478478"/>
            </a:xfrm>
            <a:custGeom>
              <a:avLst/>
              <a:gdLst>
                <a:gd name="connsiteX0" fmla="*/ 0 w 9144000"/>
                <a:gd name="connsiteY0" fmla="*/ 0 h 1478478"/>
                <a:gd name="connsiteX1" fmla="*/ 1104405 w 9144000"/>
                <a:gd name="connsiteY1" fmla="*/ 344385 h 1478478"/>
                <a:gd name="connsiteX2" fmla="*/ 3194462 w 9144000"/>
                <a:gd name="connsiteY2" fmla="*/ 866899 h 1478478"/>
                <a:gd name="connsiteX3" fmla="*/ 5676405 w 9144000"/>
                <a:gd name="connsiteY3" fmla="*/ 1282536 h 1478478"/>
                <a:gd name="connsiteX4" fmla="*/ 7730836 w 9144000"/>
                <a:gd name="connsiteY4" fmla="*/ 1448790 h 1478478"/>
                <a:gd name="connsiteX5" fmla="*/ 8573984 w 9144000"/>
                <a:gd name="connsiteY5" fmla="*/ 1460665 h 1478478"/>
                <a:gd name="connsiteX6" fmla="*/ 9144000 w 9144000"/>
                <a:gd name="connsiteY6" fmla="*/ 1425039 h 147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1478478">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 name="Freeform 49"/>
            <p:cNvSpPr/>
            <p:nvPr/>
          </p:nvSpPr>
          <p:spPr>
            <a:xfrm>
              <a:off x="2137558" y="5132120"/>
              <a:ext cx="6982691" cy="1719942"/>
            </a:xfrm>
            <a:custGeom>
              <a:avLst/>
              <a:gdLst>
                <a:gd name="connsiteX0" fmla="*/ 0 w 6982691"/>
                <a:gd name="connsiteY0" fmla="*/ 1719942 h 1719942"/>
                <a:gd name="connsiteX1" fmla="*/ 546265 w 6982691"/>
                <a:gd name="connsiteY1" fmla="*/ 1185553 h 1719942"/>
                <a:gd name="connsiteX2" fmla="*/ 1330037 w 6982691"/>
                <a:gd name="connsiteY2" fmla="*/ 710540 h 1719942"/>
                <a:gd name="connsiteX3" fmla="*/ 2078182 w 6982691"/>
                <a:gd name="connsiteY3" fmla="*/ 437407 h 1719942"/>
                <a:gd name="connsiteX4" fmla="*/ 3348842 w 6982691"/>
                <a:gd name="connsiteY4" fmla="*/ 152399 h 1719942"/>
                <a:gd name="connsiteX5" fmla="*/ 4001985 w 6982691"/>
                <a:gd name="connsiteY5" fmla="*/ 69272 h 1719942"/>
                <a:gd name="connsiteX6" fmla="*/ 5047013 w 6982691"/>
                <a:gd name="connsiteY6" fmla="*/ 9896 h 1719942"/>
                <a:gd name="connsiteX7" fmla="*/ 5890161 w 6982691"/>
                <a:gd name="connsiteY7" fmla="*/ 9896 h 1719942"/>
                <a:gd name="connsiteX8" fmla="*/ 6495803 w 6982691"/>
                <a:gd name="connsiteY8" fmla="*/ 9896 h 1719942"/>
                <a:gd name="connsiteX9" fmla="*/ 6899564 w 6982691"/>
                <a:gd name="connsiteY9" fmla="*/ 33646 h 1719942"/>
                <a:gd name="connsiteX10" fmla="*/ 6982691 w 6982691"/>
                <a:gd name="connsiteY10" fmla="*/ 45522 h 171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82691" h="1719942">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1" name="Hexagon 50"/>
            <p:cNvSpPr/>
            <p:nvPr/>
          </p:nvSpPr>
          <p:spPr>
            <a:xfrm rot="1800000">
              <a:off x="2996165" y="2859252"/>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Hexagon 51"/>
            <p:cNvSpPr/>
            <p:nvPr/>
          </p:nvSpPr>
          <p:spPr>
            <a:xfrm rot="1800000">
              <a:off x="3720065" y="4126078"/>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Hexagon 59"/>
            <p:cNvSpPr/>
            <p:nvPr/>
          </p:nvSpPr>
          <p:spPr>
            <a:xfrm rot="1800000">
              <a:off x="3729591" y="1592427"/>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Hexagon 60"/>
            <p:cNvSpPr/>
            <p:nvPr/>
          </p:nvSpPr>
          <p:spPr>
            <a:xfrm rot="1800000">
              <a:off x="2977115" y="325603"/>
              <a:ext cx="1601400" cy="1388236"/>
            </a:xfrm>
            <a:prstGeom prst="hexagon">
              <a:avLst>
                <a:gd name="adj" fmla="val 28544"/>
                <a:gd name="vf" fmla="val 115470"/>
              </a:avLst>
            </a:prstGeom>
            <a:solidFill>
              <a:schemeClr val="bg1">
                <a:alpha val="4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Hexagon 61"/>
            <p:cNvSpPr/>
            <p:nvPr/>
          </p:nvSpPr>
          <p:spPr>
            <a:xfrm rot="1800000">
              <a:off x="4463014" y="5383378"/>
              <a:ext cx="1601400" cy="1388236"/>
            </a:xfrm>
            <a:prstGeom prst="hexagon">
              <a:avLst>
                <a:gd name="adj" fmla="val 28544"/>
                <a:gd name="vf" fmla="val 115470"/>
              </a:avLst>
            </a:prstGeom>
            <a:solidFill>
              <a:schemeClr val="bg1">
                <a:alpha val="6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Freeform 62"/>
            <p:cNvSpPr/>
            <p:nvPr/>
          </p:nvSpPr>
          <p:spPr>
            <a:xfrm rot="1800000">
              <a:off x="-382404" y="4201528"/>
              <a:ext cx="1261499"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56357 w 1261499"/>
                <a:gd name="connsiteY5" fmla="*/ 1388236 h 1388236"/>
                <a:gd name="connsiteX6" fmla="*/ 0 w 1261499"/>
                <a:gd name="connsiteY6" fmla="*/ 10509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744578 w 1261499"/>
                <a:gd name="connsiteY5" fmla="*/ 1387893 h 1388236"/>
                <a:gd name="connsiteX6" fmla="*/ 0 w 1261499"/>
                <a:gd name="connsiteY6" fmla="*/ 10509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61499" h="1388236">
                  <a:moveTo>
                    <a:pt x="0" y="105098"/>
                  </a:moveTo>
                  <a:lnTo>
                    <a:pt x="56357" y="0"/>
                  </a:lnTo>
                  <a:lnTo>
                    <a:pt x="865241" y="0"/>
                  </a:lnTo>
                  <a:lnTo>
                    <a:pt x="1261499" y="694118"/>
                  </a:lnTo>
                  <a:lnTo>
                    <a:pt x="865241" y="1388236"/>
                  </a:lnTo>
                  <a:lnTo>
                    <a:pt x="744578" y="1387893"/>
                  </a:lnTo>
                  <a:lnTo>
                    <a:pt x="0" y="105098"/>
                  </a:lnTo>
                  <a:close/>
                </a:path>
              </a:pathLst>
            </a:cu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Hexagon 63"/>
            <p:cNvSpPr/>
            <p:nvPr/>
          </p:nvSpPr>
          <p:spPr>
            <a:xfrm rot="1800000">
              <a:off x="24365" y="540242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Hexagon 64"/>
            <p:cNvSpPr/>
            <p:nvPr/>
          </p:nvSpPr>
          <p:spPr>
            <a:xfrm rot="1800000">
              <a:off x="52941" y="284972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Hexagon 65"/>
            <p:cNvSpPr/>
            <p:nvPr/>
          </p:nvSpPr>
          <p:spPr>
            <a:xfrm rot="1800000">
              <a:off x="776840" y="4126077"/>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Hexagon 66"/>
            <p:cNvSpPr/>
            <p:nvPr/>
          </p:nvSpPr>
          <p:spPr>
            <a:xfrm rot="1800000">
              <a:off x="1510265" y="54119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Hexagon 67"/>
            <p:cNvSpPr/>
            <p:nvPr/>
          </p:nvSpPr>
          <p:spPr>
            <a:xfrm rot="1800000">
              <a:off x="1529316" y="2859252"/>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Hexagon 68"/>
            <p:cNvSpPr/>
            <p:nvPr/>
          </p:nvSpPr>
          <p:spPr>
            <a:xfrm rot="1800000">
              <a:off x="795890" y="15638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Hexagon 69"/>
            <p:cNvSpPr/>
            <p:nvPr/>
          </p:nvSpPr>
          <p:spPr>
            <a:xfrm rot="1800000">
              <a:off x="6806166" y="4145128"/>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Hexagon 70"/>
            <p:cNvSpPr/>
            <p:nvPr/>
          </p:nvSpPr>
          <p:spPr>
            <a:xfrm rot="1800000">
              <a:off x="7549116" y="542147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Hexagon 71"/>
            <p:cNvSpPr/>
            <p:nvPr/>
          </p:nvSpPr>
          <p:spPr>
            <a:xfrm rot="1800000">
              <a:off x="7549117" y="286877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reeform 72"/>
            <p:cNvSpPr/>
            <p:nvPr/>
          </p:nvSpPr>
          <p:spPr>
            <a:xfrm rot="1800000">
              <a:off x="8306521" y="4055629"/>
              <a:ext cx="1243407"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118 h 1388236"/>
                <a:gd name="connsiteX1" fmla="*/ 396258 w 1601400"/>
                <a:gd name="connsiteY1" fmla="*/ 0 h 1388236"/>
                <a:gd name="connsiteX2" fmla="*/ 474029 w 1601400"/>
                <a:gd name="connsiteY2" fmla="*/ 4016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43407"/>
                <a:gd name="connsiteY0" fmla="*/ 694118 h 1388236"/>
                <a:gd name="connsiteX1" fmla="*/ 396258 w 1243407"/>
                <a:gd name="connsiteY1" fmla="*/ 0 h 1388236"/>
                <a:gd name="connsiteX2" fmla="*/ 474029 w 1243407"/>
                <a:gd name="connsiteY2" fmla="*/ 4016 h 1388236"/>
                <a:gd name="connsiteX3" fmla="*/ 1243407 w 1243407"/>
                <a:gd name="connsiteY3" fmla="*/ 1325983 h 1388236"/>
                <a:gd name="connsiteX4" fmla="*/ 1205142 w 1243407"/>
                <a:gd name="connsiteY4" fmla="*/ 1388236 h 1388236"/>
                <a:gd name="connsiteX5" fmla="*/ 396258 w 1243407"/>
                <a:gd name="connsiteY5" fmla="*/ 1388236 h 1388236"/>
                <a:gd name="connsiteX6" fmla="*/ 0 w 1243407"/>
                <a:gd name="connsiteY6" fmla="*/ 69411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3407" h="1388236">
                  <a:moveTo>
                    <a:pt x="0" y="694118"/>
                  </a:moveTo>
                  <a:lnTo>
                    <a:pt x="396258" y="0"/>
                  </a:lnTo>
                  <a:lnTo>
                    <a:pt x="474029" y="4016"/>
                  </a:lnTo>
                  <a:lnTo>
                    <a:pt x="1243407" y="1325983"/>
                  </a:lnTo>
                  <a:lnTo>
                    <a:pt x="1205142" y="1388236"/>
                  </a:lnTo>
                  <a:lnTo>
                    <a:pt x="396258" y="1388236"/>
                  </a:lnTo>
                  <a:lnTo>
                    <a:pt x="0" y="694118"/>
                  </a:lnTo>
                  <a:close/>
                </a:path>
              </a:pathLst>
            </a:custGeom>
            <a:solidFill>
              <a:schemeClr val="bg1">
                <a:alpha val="4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Freeform 73"/>
            <p:cNvSpPr/>
            <p:nvPr/>
          </p:nvSpPr>
          <p:spPr>
            <a:xfrm rot="1800000">
              <a:off x="8306771" y="1511524"/>
              <a:ext cx="1241871" cy="1388822"/>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704 h 1388822"/>
                <a:gd name="connsiteX1" fmla="*/ 396258 w 1601400"/>
                <a:gd name="connsiteY1" fmla="*/ 586 h 1388822"/>
                <a:gd name="connsiteX2" fmla="*/ 482002 w 1601400"/>
                <a:gd name="connsiteY2" fmla="*/ 0 h 1388822"/>
                <a:gd name="connsiteX3" fmla="*/ 1601400 w 1601400"/>
                <a:gd name="connsiteY3" fmla="*/ 694704 h 1388822"/>
                <a:gd name="connsiteX4" fmla="*/ 1205142 w 1601400"/>
                <a:gd name="connsiteY4" fmla="*/ 1388822 h 1388822"/>
                <a:gd name="connsiteX5" fmla="*/ 396258 w 1601400"/>
                <a:gd name="connsiteY5" fmla="*/ 1388822 h 1388822"/>
                <a:gd name="connsiteX6" fmla="*/ 0 w 1601400"/>
                <a:gd name="connsiteY6" fmla="*/ 694704 h 1388822"/>
                <a:gd name="connsiteX0" fmla="*/ 0 w 1241871"/>
                <a:gd name="connsiteY0" fmla="*/ 694704 h 1388822"/>
                <a:gd name="connsiteX1" fmla="*/ 396258 w 1241871"/>
                <a:gd name="connsiteY1" fmla="*/ 586 h 1388822"/>
                <a:gd name="connsiteX2" fmla="*/ 482002 w 1241871"/>
                <a:gd name="connsiteY2" fmla="*/ 0 h 1388822"/>
                <a:gd name="connsiteX3" fmla="*/ 1241871 w 1241871"/>
                <a:gd name="connsiteY3" fmla="*/ 1323912 h 1388822"/>
                <a:gd name="connsiteX4" fmla="*/ 1205142 w 1241871"/>
                <a:gd name="connsiteY4" fmla="*/ 1388822 h 1388822"/>
                <a:gd name="connsiteX5" fmla="*/ 396258 w 1241871"/>
                <a:gd name="connsiteY5" fmla="*/ 1388822 h 1388822"/>
                <a:gd name="connsiteX6" fmla="*/ 0 w 1241871"/>
                <a:gd name="connsiteY6" fmla="*/ 694704 h 1388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1871" h="1388822">
                  <a:moveTo>
                    <a:pt x="0" y="694704"/>
                  </a:moveTo>
                  <a:lnTo>
                    <a:pt x="396258" y="586"/>
                  </a:lnTo>
                  <a:lnTo>
                    <a:pt x="482002" y="0"/>
                  </a:lnTo>
                  <a:lnTo>
                    <a:pt x="1241871" y="1323912"/>
                  </a:lnTo>
                  <a:lnTo>
                    <a:pt x="1205142" y="1388822"/>
                  </a:lnTo>
                  <a:lnTo>
                    <a:pt x="396258" y="1388822"/>
                  </a:lnTo>
                  <a:lnTo>
                    <a:pt x="0" y="694704"/>
                  </a:lnTo>
                  <a:close/>
                </a:path>
              </a:pathLst>
            </a:cu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4" name="Rectangle 93"/>
          <p:cNvSpPr/>
          <p:nvPr/>
        </p:nvSpPr>
        <p:spPr>
          <a:xfrm>
            <a:off x="4561242" y="-21511"/>
            <a:ext cx="3679116" cy="6271840"/>
          </a:xfrm>
          <a:prstGeom prst="rect">
            <a:avLst/>
          </a:prstGeom>
          <a:solidFill>
            <a:srgbClr val="F5F5F5"/>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ectangle 100"/>
          <p:cNvSpPr/>
          <p:nvPr/>
        </p:nvSpPr>
        <p:spPr>
          <a:xfrm>
            <a:off x="4649096" y="-21510"/>
            <a:ext cx="3505200" cy="6239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p:cNvSpPr/>
          <p:nvPr/>
        </p:nvSpPr>
        <p:spPr>
          <a:xfrm>
            <a:off x="905571" y="601883"/>
            <a:ext cx="3562257" cy="5648445"/>
          </a:xfrm>
          <a:prstGeom prst="rect">
            <a:avLst/>
          </a:prstGeom>
          <a:solidFill>
            <a:srgbClr val="FFFFFF"/>
          </a:solidFill>
          <a:ln w="3175">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p:cNvSpPr/>
          <p:nvPr/>
        </p:nvSpPr>
        <p:spPr>
          <a:xfrm>
            <a:off x="4650889" y="6088284"/>
            <a:ext cx="3505200" cy="817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734424" y="2660904"/>
            <a:ext cx="3300984" cy="1463040"/>
          </a:xfrm>
        </p:spPr>
        <p:txBody>
          <a:bodyPr anchor="b">
            <a:normAutofit/>
          </a:bodyPr>
          <a:lstStyle>
            <a:lvl1pPr algn="l">
              <a:defRPr sz="2800" b="0"/>
            </a:lvl1pPr>
          </a:lstStyle>
          <a:p>
            <a:r>
              <a:rPr lang="en-US" smtClean="0"/>
              <a:t>Click to edit Master title style</a:t>
            </a:r>
            <a:endParaRPr lang="en-US"/>
          </a:p>
        </p:txBody>
      </p:sp>
      <p:sp>
        <p:nvSpPr>
          <p:cNvPr id="3" name="Picture Placeholder 2"/>
          <p:cNvSpPr>
            <a:spLocks noGrp="1"/>
          </p:cNvSpPr>
          <p:nvPr>
            <p:ph type="pic" idx="1"/>
          </p:nvPr>
        </p:nvSpPr>
        <p:spPr>
          <a:xfrm>
            <a:off x="1005208" y="693795"/>
            <a:ext cx="3359623" cy="5468112"/>
          </a:xfrm>
        </p:spPr>
        <p:txBody>
          <a:bodyPr/>
          <a:lstStyle>
            <a:lvl1pPr marL="0" indent="0">
              <a:buNone/>
              <a:defRPr sz="3200">
                <a:solidFill>
                  <a:schemeClr val="accent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4734630" y="4133088"/>
            <a:ext cx="3300573" cy="1519561"/>
          </a:xfrm>
        </p:spPr>
        <p:txBody>
          <a:bodyPr>
            <a:normAutofit/>
          </a:bodyPr>
          <a:lstStyle>
            <a:lvl1pPr marL="0" indent="0">
              <a:buNone/>
              <a:defRPr sz="1600">
                <a:solidFill>
                  <a:srgbClr val="42424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44FA4FB-B2F2-4F31-834A-7FA0C2608958}" type="datetimeFigureOut">
              <a:rPr lang="en-US" smtClean="0"/>
              <a:t>4/22/2019</a:t>
            </a:fld>
            <a:endParaRPr lang="en-US"/>
          </a:p>
        </p:txBody>
      </p:sp>
      <p:sp>
        <p:nvSpPr>
          <p:cNvPr id="6" name="Footer Placeholder 5"/>
          <p:cNvSpPr>
            <a:spLocks noGrp="1"/>
          </p:cNvSpPr>
          <p:nvPr>
            <p:ph type="ftr" sz="quarter" idx="11"/>
          </p:nvPr>
        </p:nvSpPr>
        <p:spPr>
          <a:xfrm>
            <a:off x="4641448" y="5724835"/>
            <a:ext cx="3493664" cy="365125"/>
          </a:xfrm>
        </p:spPr>
        <p:txBody>
          <a:bodyPr>
            <a:normAutofit/>
          </a:bodyPr>
          <a:lstStyle/>
          <a:p>
            <a:endParaRPr lang="en-US"/>
          </a:p>
        </p:txBody>
      </p:sp>
      <p:sp>
        <p:nvSpPr>
          <p:cNvPr id="7" name="Slide Number Placeholder 6"/>
          <p:cNvSpPr>
            <a:spLocks noGrp="1"/>
          </p:cNvSpPr>
          <p:nvPr>
            <p:ph type="sldNum" sz="quarter" idx="12"/>
          </p:nvPr>
        </p:nvSpPr>
        <p:spPr/>
        <p:txBody>
          <a:bodyPr/>
          <a:lstStyle/>
          <a:p>
            <a:fld id="{3E77FC60-A115-4E28-895B-FC69C6699C29}"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42" name="Group 41"/>
          <p:cNvGrpSpPr/>
          <p:nvPr/>
        </p:nvGrpSpPr>
        <p:grpSpPr>
          <a:xfrm>
            <a:off x="-304800" y="0"/>
            <a:ext cx="9932332" cy="6858000"/>
            <a:chOff x="-382404" y="0"/>
            <a:chExt cx="9932332" cy="6858000"/>
          </a:xfrm>
        </p:grpSpPr>
        <p:grpSp>
          <p:nvGrpSpPr>
            <p:cNvPr id="43" name="Group 44"/>
            <p:cNvGrpSpPr/>
            <p:nvPr/>
          </p:nvGrpSpPr>
          <p:grpSpPr>
            <a:xfrm>
              <a:off x="0" y="0"/>
              <a:ext cx="9144000" cy="6858000"/>
              <a:chOff x="0" y="0"/>
              <a:chExt cx="9144000" cy="6858000"/>
            </a:xfrm>
          </p:grpSpPr>
          <p:grpSp>
            <p:nvGrpSpPr>
              <p:cNvPr id="101" name="Group 4"/>
              <p:cNvGrpSpPr/>
              <p:nvPr/>
            </p:nvGrpSpPr>
            <p:grpSpPr>
              <a:xfrm>
                <a:off x="0" y="0"/>
                <a:ext cx="2514600" cy="6858000"/>
                <a:chOff x="0" y="0"/>
                <a:chExt cx="2514600" cy="6858000"/>
              </a:xfrm>
            </p:grpSpPr>
            <p:sp>
              <p:nvSpPr>
                <p:cNvPr id="113" name="Rectangle 112"/>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2"/>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ectangle 3"/>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2" name="Group 5"/>
              <p:cNvGrpSpPr/>
              <p:nvPr/>
            </p:nvGrpSpPr>
            <p:grpSpPr>
              <a:xfrm>
                <a:off x="422910" y="0"/>
                <a:ext cx="2514600" cy="6858000"/>
                <a:chOff x="0" y="0"/>
                <a:chExt cx="2514600" cy="6858000"/>
              </a:xfrm>
            </p:grpSpPr>
            <p:sp>
              <p:nvSpPr>
                <p:cNvPr id="110" name="Rectangle 109"/>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ectangle 110"/>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ectangle 111"/>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3" name="Group 9"/>
              <p:cNvGrpSpPr/>
              <p:nvPr/>
            </p:nvGrpSpPr>
            <p:grpSpPr>
              <a:xfrm rot="10800000">
                <a:off x="6629400" y="0"/>
                <a:ext cx="2514600" cy="6858000"/>
                <a:chOff x="0" y="0"/>
                <a:chExt cx="2514600" cy="6858000"/>
              </a:xfrm>
            </p:grpSpPr>
            <p:sp>
              <p:nvSpPr>
                <p:cNvPr id="107" name="Rectangle 106"/>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Rectangle 107"/>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ectangle 108"/>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4" name="Rectangle 103"/>
              <p:cNvSpPr/>
              <p:nvPr/>
            </p:nvSpPr>
            <p:spPr>
              <a:xfrm>
                <a:off x="3810000" y="0"/>
                <a:ext cx="28194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p:cNvSpPr/>
              <p:nvPr/>
            </p:nvSpPr>
            <p:spPr>
              <a:xfrm>
                <a:off x="289560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ectangle 105"/>
              <p:cNvSpPr/>
              <p:nvPr/>
            </p:nvSpPr>
            <p:spPr>
              <a:xfrm>
                <a:off x="31242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4" name="Freeform 43"/>
            <p:cNvSpPr/>
            <p:nvPr/>
          </p:nvSpPr>
          <p:spPr>
            <a:xfrm>
              <a:off x="-11875" y="5035138"/>
              <a:ext cx="9144000" cy="1175655"/>
            </a:xfrm>
            <a:custGeom>
              <a:avLst/>
              <a:gdLst>
                <a:gd name="connsiteX0" fmla="*/ 0 w 9144000"/>
                <a:gd name="connsiteY0" fmla="*/ 1116280 h 1175656"/>
                <a:gd name="connsiteX1" fmla="*/ 1674420 w 9144000"/>
                <a:gd name="connsiteY1" fmla="*/ 1163781 h 1175656"/>
                <a:gd name="connsiteX2" fmla="*/ 4120737 w 9144000"/>
                <a:gd name="connsiteY2" fmla="*/ 1045028 h 1175656"/>
                <a:gd name="connsiteX3" fmla="*/ 7172696 w 9144000"/>
                <a:gd name="connsiteY3" fmla="*/ 605641 h 1175656"/>
                <a:gd name="connsiteX4" fmla="*/ 9144000 w 9144000"/>
                <a:gd name="connsiteY4" fmla="*/ 0 h 1175656"/>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116279 h 1175655"/>
                <a:gd name="connsiteX1" fmla="*/ 1674420 w 9144000"/>
                <a:gd name="connsiteY1" fmla="*/ 1163780 h 1175655"/>
                <a:gd name="connsiteX2" fmla="*/ 4120737 w 9144000"/>
                <a:gd name="connsiteY2" fmla="*/ 1045027 h 1175655"/>
                <a:gd name="connsiteX3" fmla="*/ 7172696 w 9144000"/>
                <a:gd name="connsiteY3" fmla="*/ 605640 h 1175655"/>
                <a:gd name="connsiteX4" fmla="*/ 9144000 w 9144000"/>
                <a:gd name="connsiteY4" fmla="*/ 0 h 1175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175655">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5" name="Freeform 44"/>
            <p:cNvSpPr/>
            <p:nvPr/>
          </p:nvSpPr>
          <p:spPr>
            <a:xfrm>
              <a:off x="-11875" y="3467595"/>
              <a:ext cx="9144000" cy="890650"/>
            </a:xfrm>
            <a:custGeom>
              <a:avLst/>
              <a:gdLst>
                <a:gd name="connsiteX0" fmla="*/ 0 w 9144000"/>
                <a:gd name="connsiteY0" fmla="*/ 890650 h 890650"/>
                <a:gd name="connsiteX1" fmla="*/ 1045028 w 9144000"/>
                <a:gd name="connsiteY1" fmla="*/ 475013 h 890650"/>
                <a:gd name="connsiteX2" fmla="*/ 3111335 w 9144000"/>
                <a:gd name="connsiteY2" fmla="*/ 71252 h 890650"/>
                <a:gd name="connsiteX3" fmla="*/ 5913911 w 9144000"/>
                <a:gd name="connsiteY3" fmla="*/ 71252 h 890650"/>
                <a:gd name="connsiteX4" fmla="*/ 9144000 w 9144000"/>
                <a:gd name="connsiteY4" fmla="*/ 498764 h 890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89065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6" name="Freeform 45"/>
            <p:cNvSpPr/>
            <p:nvPr/>
          </p:nvSpPr>
          <p:spPr>
            <a:xfrm>
              <a:off x="-23751" y="5640779"/>
              <a:ext cx="3004457" cy="1211283"/>
            </a:xfrm>
            <a:custGeom>
              <a:avLst/>
              <a:gdLst>
                <a:gd name="connsiteX0" fmla="*/ 0 w 3004457"/>
                <a:gd name="connsiteY0" fmla="*/ 0 h 1211283"/>
                <a:gd name="connsiteX1" fmla="*/ 3004457 w 3004457"/>
                <a:gd name="connsiteY1" fmla="*/ 1211283 h 1211283"/>
              </a:gdLst>
              <a:ahLst/>
              <a:cxnLst>
                <a:cxn ang="0">
                  <a:pos x="connsiteX0" y="connsiteY0"/>
                </a:cxn>
                <a:cxn ang="0">
                  <a:pos x="connsiteX1" y="connsiteY1"/>
                </a:cxn>
              </a:cxnLst>
              <a:rect l="l" t="t" r="r" b="b"/>
              <a:pathLst>
                <a:path w="3004457" h="1211283">
                  <a:moveTo>
                    <a:pt x="0" y="0"/>
                  </a:moveTo>
                  <a:cubicBezTo>
                    <a:pt x="1103415" y="501732"/>
                    <a:pt x="2206831" y="1003465"/>
                    <a:pt x="3004457" y="1211283"/>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7" name="Freeform 46"/>
            <p:cNvSpPr/>
            <p:nvPr/>
          </p:nvSpPr>
          <p:spPr>
            <a:xfrm>
              <a:off x="-11875" y="5284519"/>
              <a:ext cx="9144000" cy="1478478"/>
            </a:xfrm>
            <a:custGeom>
              <a:avLst/>
              <a:gdLst>
                <a:gd name="connsiteX0" fmla="*/ 0 w 9144000"/>
                <a:gd name="connsiteY0" fmla="*/ 0 h 1478478"/>
                <a:gd name="connsiteX1" fmla="*/ 1104405 w 9144000"/>
                <a:gd name="connsiteY1" fmla="*/ 344385 h 1478478"/>
                <a:gd name="connsiteX2" fmla="*/ 3194462 w 9144000"/>
                <a:gd name="connsiteY2" fmla="*/ 866899 h 1478478"/>
                <a:gd name="connsiteX3" fmla="*/ 5676405 w 9144000"/>
                <a:gd name="connsiteY3" fmla="*/ 1282536 h 1478478"/>
                <a:gd name="connsiteX4" fmla="*/ 7730836 w 9144000"/>
                <a:gd name="connsiteY4" fmla="*/ 1448790 h 1478478"/>
                <a:gd name="connsiteX5" fmla="*/ 8573984 w 9144000"/>
                <a:gd name="connsiteY5" fmla="*/ 1460665 h 1478478"/>
                <a:gd name="connsiteX6" fmla="*/ 9144000 w 9144000"/>
                <a:gd name="connsiteY6" fmla="*/ 1425039 h 147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1478478">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9" name="Freeform 48"/>
            <p:cNvSpPr/>
            <p:nvPr/>
          </p:nvSpPr>
          <p:spPr>
            <a:xfrm>
              <a:off x="2137558" y="5132120"/>
              <a:ext cx="6982691" cy="1719942"/>
            </a:xfrm>
            <a:custGeom>
              <a:avLst/>
              <a:gdLst>
                <a:gd name="connsiteX0" fmla="*/ 0 w 6982691"/>
                <a:gd name="connsiteY0" fmla="*/ 1719942 h 1719942"/>
                <a:gd name="connsiteX1" fmla="*/ 546265 w 6982691"/>
                <a:gd name="connsiteY1" fmla="*/ 1185553 h 1719942"/>
                <a:gd name="connsiteX2" fmla="*/ 1330037 w 6982691"/>
                <a:gd name="connsiteY2" fmla="*/ 710540 h 1719942"/>
                <a:gd name="connsiteX3" fmla="*/ 2078182 w 6982691"/>
                <a:gd name="connsiteY3" fmla="*/ 437407 h 1719942"/>
                <a:gd name="connsiteX4" fmla="*/ 3348842 w 6982691"/>
                <a:gd name="connsiteY4" fmla="*/ 152399 h 1719942"/>
                <a:gd name="connsiteX5" fmla="*/ 4001985 w 6982691"/>
                <a:gd name="connsiteY5" fmla="*/ 69272 h 1719942"/>
                <a:gd name="connsiteX6" fmla="*/ 5047013 w 6982691"/>
                <a:gd name="connsiteY6" fmla="*/ 9896 h 1719942"/>
                <a:gd name="connsiteX7" fmla="*/ 5890161 w 6982691"/>
                <a:gd name="connsiteY7" fmla="*/ 9896 h 1719942"/>
                <a:gd name="connsiteX8" fmla="*/ 6495803 w 6982691"/>
                <a:gd name="connsiteY8" fmla="*/ 9896 h 1719942"/>
                <a:gd name="connsiteX9" fmla="*/ 6899564 w 6982691"/>
                <a:gd name="connsiteY9" fmla="*/ 33646 h 1719942"/>
                <a:gd name="connsiteX10" fmla="*/ 6982691 w 6982691"/>
                <a:gd name="connsiteY10" fmla="*/ 45522 h 171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82691" h="1719942">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 name="Hexagon 49"/>
            <p:cNvSpPr/>
            <p:nvPr/>
          </p:nvSpPr>
          <p:spPr>
            <a:xfrm rot="1800000">
              <a:off x="2996165" y="2859252"/>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Hexagon 50"/>
            <p:cNvSpPr/>
            <p:nvPr/>
          </p:nvSpPr>
          <p:spPr>
            <a:xfrm rot="1800000">
              <a:off x="3720065" y="4126078"/>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Hexagon 51"/>
            <p:cNvSpPr/>
            <p:nvPr/>
          </p:nvSpPr>
          <p:spPr>
            <a:xfrm rot="1800000">
              <a:off x="3729591" y="1592427"/>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Hexagon 52"/>
            <p:cNvSpPr/>
            <p:nvPr/>
          </p:nvSpPr>
          <p:spPr>
            <a:xfrm rot="1800000">
              <a:off x="2977115" y="325603"/>
              <a:ext cx="1601400" cy="1388236"/>
            </a:xfrm>
            <a:prstGeom prst="hexagon">
              <a:avLst>
                <a:gd name="adj" fmla="val 28544"/>
                <a:gd name="vf" fmla="val 115470"/>
              </a:avLst>
            </a:prstGeom>
            <a:solidFill>
              <a:schemeClr val="bg1">
                <a:alpha val="4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Hexagon 53"/>
            <p:cNvSpPr/>
            <p:nvPr/>
          </p:nvSpPr>
          <p:spPr>
            <a:xfrm rot="1800000">
              <a:off x="4463014" y="5383378"/>
              <a:ext cx="1601400" cy="1388236"/>
            </a:xfrm>
            <a:prstGeom prst="hexagon">
              <a:avLst>
                <a:gd name="adj" fmla="val 28544"/>
                <a:gd name="vf" fmla="val 115470"/>
              </a:avLst>
            </a:prstGeom>
            <a:solidFill>
              <a:schemeClr val="bg1">
                <a:alpha val="6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Freeform 54"/>
            <p:cNvSpPr/>
            <p:nvPr/>
          </p:nvSpPr>
          <p:spPr>
            <a:xfrm rot="1800000">
              <a:off x="-382404" y="4201528"/>
              <a:ext cx="1261499"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56357 w 1261499"/>
                <a:gd name="connsiteY5" fmla="*/ 1388236 h 1388236"/>
                <a:gd name="connsiteX6" fmla="*/ 0 w 1261499"/>
                <a:gd name="connsiteY6" fmla="*/ 10509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744578 w 1261499"/>
                <a:gd name="connsiteY5" fmla="*/ 1387893 h 1388236"/>
                <a:gd name="connsiteX6" fmla="*/ 0 w 1261499"/>
                <a:gd name="connsiteY6" fmla="*/ 10509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61499" h="1388236">
                  <a:moveTo>
                    <a:pt x="0" y="105098"/>
                  </a:moveTo>
                  <a:lnTo>
                    <a:pt x="56357" y="0"/>
                  </a:lnTo>
                  <a:lnTo>
                    <a:pt x="865241" y="0"/>
                  </a:lnTo>
                  <a:lnTo>
                    <a:pt x="1261499" y="694118"/>
                  </a:lnTo>
                  <a:lnTo>
                    <a:pt x="865241" y="1388236"/>
                  </a:lnTo>
                  <a:lnTo>
                    <a:pt x="744578" y="1387893"/>
                  </a:lnTo>
                  <a:lnTo>
                    <a:pt x="0" y="105098"/>
                  </a:lnTo>
                  <a:close/>
                </a:path>
              </a:pathLst>
            </a:cu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Hexagon 55"/>
            <p:cNvSpPr/>
            <p:nvPr/>
          </p:nvSpPr>
          <p:spPr>
            <a:xfrm rot="1800000">
              <a:off x="24365" y="540242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Hexagon 56"/>
            <p:cNvSpPr/>
            <p:nvPr/>
          </p:nvSpPr>
          <p:spPr>
            <a:xfrm rot="1800000">
              <a:off x="52941" y="284972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Hexagon 57"/>
            <p:cNvSpPr/>
            <p:nvPr/>
          </p:nvSpPr>
          <p:spPr>
            <a:xfrm rot="1800000">
              <a:off x="776840" y="4126077"/>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Hexagon 58"/>
            <p:cNvSpPr/>
            <p:nvPr/>
          </p:nvSpPr>
          <p:spPr>
            <a:xfrm rot="1800000">
              <a:off x="1510265" y="54119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Hexagon 59"/>
            <p:cNvSpPr/>
            <p:nvPr/>
          </p:nvSpPr>
          <p:spPr>
            <a:xfrm rot="1800000">
              <a:off x="1529316" y="2859252"/>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Hexagon 94"/>
            <p:cNvSpPr/>
            <p:nvPr/>
          </p:nvSpPr>
          <p:spPr>
            <a:xfrm rot="1800000">
              <a:off x="795890" y="15638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Hexagon 95"/>
            <p:cNvSpPr/>
            <p:nvPr/>
          </p:nvSpPr>
          <p:spPr>
            <a:xfrm rot="1800000">
              <a:off x="6806166" y="4145128"/>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Hexagon 96"/>
            <p:cNvSpPr/>
            <p:nvPr/>
          </p:nvSpPr>
          <p:spPr>
            <a:xfrm rot="1800000">
              <a:off x="7549116" y="542147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Hexagon 97"/>
            <p:cNvSpPr/>
            <p:nvPr/>
          </p:nvSpPr>
          <p:spPr>
            <a:xfrm rot="1800000">
              <a:off x="7549117" y="286877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Freeform 98"/>
            <p:cNvSpPr/>
            <p:nvPr/>
          </p:nvSpPr>
          <p:spPr>
            <a:xfrm rot="1800000">
              <a:off x="8306521" y="4055629"/>
              <a:ext cx="1243407"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118 h 1388236"/>
                <a:gd name="connsiteX1" fmla="*/ 396258 w 1601400"/>
                <a:gd name="connsiteY1" fmla="*/ 0 h 1388236"/>
                <a:gd name="connsiteX2" fmla="*/ 474029 w 1601400"/>
                <a:gd name="connsiteY2" fmla="*/ 4016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43407"/>
                <a:gd name="connsiteY0" fmla="*/ 694118 h 1388236"/>
                <a:gd name="connsiteX1" fmla="*/ 396258 w 1243407"/>
                <a:gd name="connsiteY1" fmla="*/ 0 h 1388236"/>
                <a:gd name="connsiteX2" fmla="*/ 474029 w 1243407"/>
                <a:gd name="connsiteY2" fmla="*/ 4016 h 1388236"/>
                <a:gd name="connsiteX3" fmla="*/ 1243407 w 1243407"/>
                <a:gd name="connsiteY3" fmla="*/ 1325983 h 1388236"/>
                <a:gd name="connsiteX4" fmla="*/ 1205142 w 1243407"/>
                <a:gd name="connsiteY4" fmla="*/ 1388236 h 1388236"/>
                <a:gd name="connsiteX5" fmla="*/ 396258 w 1243407"/>
                <a:gd name="connsiteY5" fmla="*/ 1388236 h 1388236"/>
                <a:gd name="connsiteX6" fmla="*/ 0 w 1243407"/>
                <a:gd name="connsiteY6" fmla="*/ 69411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3407" h="1388236">
                  <a:moveTo>
                    <a:pt x="0" y="694118"/>
                  </a:moveTo>
                  <a:lnTo>
                    <a:pt x="396258" y="0"/>
                  </a:lnTo>
                  <a:lnTo>
                    <a:pt x="474029" y="4016"/>
                  </a:lnTo>
                  <a:lnTo>
                    <a:pt x="1243407" y="1325983"/>
                  </a:lnTo>
                  <a:lnTo>
                    <a:pt x="1205142" y="1388236"/>
                  </a:lnTo>
                  <a:lnTo>
                    <a:pt x="396258" y="1388236"/>
                  </a:lnTo>
                  <a:lnTo>
                    <a:pt x="0" y="694118"/>
                  </a:lnTo>
                  <a:close/>
                </a:path>
              </a:pathLst>
            </a:custGeom>
            <a:solidFill>
              <a:schemeClr val="bg1">
                <a:alpha val="4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Freeform 99"/>
            <p:cNvSpPr/>
            <p:nvPr/>
          </p:nvSpPr>
          <p:spPr>
            <a:xfrm rot="1800000">
              <a:off x="8306771" y="1511524"/>
              <a:ext cx="1241871" cy="1388822"/>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704 h 1388822"/>
                <a:gd name="connsiteX1" fmla="*/ 396258 w 1601400"/>
                <a:gd name="connsiteY1" fmla="*/ 586 h 1388822"/>
                <a:gd name="connsiteX2" fmla="*/ 482002 w 1601400"/>
                <a:gd name="connsiteY2" fmla="*/ 0 h 1388822"/>
                <a:gd name="connsiteX3" fmla="*/ 1601400 w 1601400"/>
                <a:gd name="connsiteY3" fmla="*/ 694704 h 1388822"/>
                <a:gd name="connsiteX4" fmla="*/ 1205142 w 1601400"/>
                <a:gd name="connsiteY4" fmla="*/ 1388822 h 1388822"/>
                <a:gd name="connsiteX5" fmla="*/ 396258 w 1601400"/>
                <a:gd name="connsiteY5" fmla="*/ 1388822 h 1388822"/>
                <a:gd name="connsiteX6" fmla="*/ 0 w 1601400"/>
                <a:gd name="connsiteY6" fmla="*/ 694704 h 1388822"/>
                <a:gd name="connsiteX0" fmla="*/ 0 w 1241871"/>
                <a:gd name="connsiteY0" fmla="*/ 694704 h 1388822"/>
                <a:gd name="connsiteX1" fmla="*/ 396258 w 1241871"/>
                <a:gd name="connsiteY1" fmla="*/ 586 h 1388822"/>
                <a:gd name="connsiteX2" fmla="*/ 482002 w 1241871"/>
                <a:gd name="connsiteY2" fmla="*/ 0 h 1388822"/>
                <a:gd name="connsiteX3" fmla="*/ 1241871 w 1241871"/>
                <a:gd name="connsiteY3" fmla="*/ 1323912 h 1388822"/>
                <a:gd name="connsiteX4" fmla="*/ 1205142 w 1241871"/>
                <a:gd name="connsiteY4" fmla="*/ 1388822 h 1388822"/>
                <a:gd name="connsiteX5" fmla="*/ 396258 w 1241871"/>
                <a:gd name="connsiteY5" fmla="*/ 1388822 h 1388822"/>
                <a:gd name="connsiteX6" fmla="*/ 0 w 1241871"/>
                <a:gd name="connsiteY6" fmla="*/ 694704 h 1388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1871" h="1388822">
                  <a:moveTo>
                    <a:pt x="0" y="694704"/>
                  </a:moveTo>
                  <a:lnTo>
                    <a:pt x="396258" y="586"/>
                  </a:lnTo>
                  <a:lnTo>
                    <a:pt x="482002" y="0"/>
                  </a:lnTo>
                  <a:lnTo>
                    <a:pt x="1241871" y="1323912"/>
                  </a:lnTo>
                  <a:lnTo>
                    <a:pt x="1205142" y="1388822"/>
                  </a:lnTo>
                  <a:lnTo>
                    <a:pt x="396258" y="1388822"/>
                  </a:lnTo>
                  <a:lnTo>
                    <a:pt x="0" y="694704"/>
                  </a:lnTo>
                  <a:close/>
                </a:path>
              </a:pathLst>
            </a:cu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6" name="Rectangle 65"/>
          <p:cNvSpPr/>
          <p:nvPr/>
        </p:nvSpPr>
        <p:spPr>
          <a:xfrm>
            <a:off x="457200" y="333487"/>
            <a:ext cx="8229600" cy="6185647"/>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p:cNvSpPr/>
          <p:nvPr/>
        </p:nvSpPr>
        <p:spPr>
          <a:xfrm>
            <a:off x="4561242" y="-21511"/>
            <a:ext cx="3679116" cy="699244"/>
          </a:xfrm>
          <a:prstGeom prst="rect">
            <a:avLst/>
          </a:prstGeom>
          <a:solidFill>
            <a:srgbClr val="F5F5F5"/>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p:cNvSpPr/>
          <p:nvPr/>
        </p:nvSpPr>
        <p:spPr>
          <a:xfrm>
            <a:off x="4649096" y="-21510"/>
            <a:ext cx="3505200" cy="6239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1043490" y="1027664"/>
            <a:ext cx="7024744" cy="1143000"/>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43492" y="2323652"/>
            <a:ext cx="6777317" cy="3508977"/>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5997388" y="224492"/>
            <a:ext cx="2133600" cy="365125"/>
          </a:xfrm>
          <a:prstGeom prst="rect">
            <a:avLst/>
          </a:prstGeom>
        </p:spPr>
        <p:txBody>
          <a:bodyPr vert="horz" lIns="91440" tIns="45720" rIns="91440" bIns="45720" rtlCol="0" anchor="ctr"/>
          <a:lstStyle>
            <a:lvl1pPr algn="r">
              <a:defRPr sz="1200">
                <a:solidFill>
                  <a:srgbClr val="FEFEFE"/>
                </a:solidFill>
              </a:defRPr>
            </a:lvl1pPr>
          </a:lstStyle>
          <a:p>
            <a:fld id="{B44FA4FB-B2F2-4F31-834A-7FA0C2608958}" type="datetimeFigureOut">
              <a:rPr lang="en-US" smtClean="0"/>
              <a:t>4/22/2019</a:t>
            </a:fld>
            <a:endParaRPr lang="en-US"/>
          </a:p>
        </p:txBody>
      </p:sp>
      <p:sp>
        <p:nvSpPr>
          <p:cNvPr id="5" name="Footer Placeholder 4"/>
          <p:cNvSpPr>
            <a:spLocks noGrp="1"/>
          </p:cNvSpPr>
          <p:nvPr>
            <p:ph type="ftr" sz="quarter" idx="3"/>
          </p:nvPr>
        </p:nvSpPr>
        <p:spPr>
          <a:xfrm>
            <a:off x="4641448" y="5852160"/>
            <a:ext cx="3502152" cy="365125"/>
          </a:xfrm>
          <a:prstGeom prst="rect">
            <a:avLst/>
          </a:prstGeom>
        </p:spPr>
        <p:txBody>
          <a:bodyPr vert="horz" lIns="91440" tIns="45720" rIns="91440" bIns="45720" rtlCol="0" anchor="ctr"/>
          <a:lstStyle>
            <a:lvl1pPr algn="r">
              <a:defRPr sz="1200">
                <a:solidFill>
                  <a:schemeClr val="accent1"/>
                </a:solidFill>
              </a:defRPr>
            </a:lvl1pPr>
          </a:lstStyle>
          <a:p>
            <a:endParaRPr lang="en-US"/>
          </a:p>
        </p:txBody>
      </p:sp>
      <p:sp>
        <p:nvSpPr>
          <p:cNvPr id="6" name="Slide Number Placeholder 5"/>
          <p:cNvSpPr>
            <a:spLocks noGrp="1"/>
          </p:cNvSpPr>
          <p:nvPr>
            <p:ph type="sldNum" sz="quarter" idx="4"/>
          </p:nvPr>
        </p:nvSpPr>
        <p:spPr>
          <a:xfrm>
            <a:off x="4649096" y="224491"/>
            <a:ext cx="1332156" cy="365125"/>
          </a:xfrm>
          <a:prstGeom prst="rect">
            <a:avLst/>
          </a:prstGeom>
        </p:spPr>
        <p:txBody>
          <a:bodyPr vert="horz" lIns="91440" tIns="45720" rIns="91440" bIns="45720" rtlCol="0" anchor="ctr"/>
          <a:lstStyle>
            <a:lvl1pPr algn="l">
              <a:defRPr sz="1200">
                <a:solidFill>
                  <a:srgbClr val="FEFEFE"/>
                </a:solidFill>
              </a:defRPr>
            </a:lvl1pPr>
          </a:lstStyle>
          <a:p>
            <a:fld id="{3E77FC60-A115-4E28-895B-FC69C6699C29}"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274320" algn="l" defTabSz="914400" rtl="0" eaLnBrk="1" latinLnBrk="0" hangingPunct="1">
        <a:spcBef>
          <a:spcPct val="20000"/>
        </a:spcBef>
        <a:buClr>
          <a:schemeClr val="accent1"/>
        </a:buClr>
        <a:buSzPct val="76000"/>
        <a:buFont typeface="Wingdings 2" pitchFamily="18" charset="2"/>
        <a:buChar char=""/>
        <a:defRPr sz="2400" kern="1200">
          <a:solidFill>
            <a:schemeClr val="tx2"/>
          </a:solidFill>
          <a:latin typeface="+mn-lt"/>
          <a:ea typeface="+mn-ea"/>
          <a:cs typeface="+mn-cs"/>
        </a:defRPr>
      </a:lvl1pPr>
      <a:lvl2pPr marL="640080" indent="-274320" algn="l" defTabSz="914400" rtl="0" eaLnBrk="1" latinLnBrk="0" hangingPunct="1">
        <a:spcBef>
          <a:spcPct val="20000"/>
        </a:spcBef>
        <a:buClr>
          <a:schemeClr val="accent1"/>
        </a:buClr>
        <a:buSzPct val="76000"/>
        <a:buFont typeface="Wingdings 2" pitchFamily="18" charset="2"/>
        <a:buChar char=""/>
        <a:defRPr sz="2200" kern="1200">
          <a:solidFill>
            <a:schemeClr val="tx2"/>
          </a:solidFill>
          <a:latin typeface="+mn-lt"/>
          <a:ea typeface="+mn-ea"/>
          <a:cs typeface="+mn-cs"/>
        </a:defRPr>
      </a:lvl2pPr>
      <a:lvl3pPr marL="914400" indent="-228600" algn="l" defTabSz="914400" rtl="0" eaLnBrk="1" latinLnBrk="0" hangingPunct="1">
        <a:spcBef>
          <a:spcPct val="20000"/>
        </a:spcBef>
        <a:buClr>
          <a:schemeClr val="accent1"/>
        </a:buClr>
        <a:buSzPct val="76000"/>
        <a:buFont typeface="Wingdings 2" pitchFamily="18" charset="2"/>
        <a:buChar char=""/>
        <a:defRPr sz="2000" kern="1200">
          <a:solidFill>
            <a:schemeClr val="tx2"/>
          </a:solidFill>
          <a:latin typeface="+mn-lt"/>
          <a:ea typeface="+mn-ea"/>
          <a:cs typeface="+mn-cs"/>
        </a:defRPr>
      </a:lvl3pPr>
      <a:lvl4pPr marL="1124712" indent="-228600" algn="l" defTabSz="914400" rtl="0" eaLnBrk="1" latinLnBrk="0" hangingPunct="1">
        <a:spcBef>
          <a:spcPct val="20000"/>
        </a:spcBef>
        <a:buClr>
          <a:schemeClr val="accent1"/>
        </a:buClr>
        <a:buSzPct val="76000"/>
        <a:buFont typeface="Wingdings 2" pitchFamily="18" charset="2"/>
        <a:buChar char=""/>
        <a:defRPr sz="1800" kern="1200">
          <a:solidFill>
            <a:schemeClr val="tx2"/>
          </a:solidFill>
          <a:latin typeface="+mn-lt"/>
          <a:ea typeface="+mn-ea"/>
          <a:cs typeface="+mn-cs"/>
        </a:defRPr>
      </a:lvl4pPr>
      <a:lvl5pPr marL="1325880" indent="-228600" algn="l" defTabSz="914400" rtl="0" eaLnBrk="1" latinLnBrk="0" hangingPunct="1">
        <a:spcBef>
          <a:spcPct val="20000"/>
        </a:spcBef>
        <a:buClr>
          <a:schemeClr val="accent1"/>
        </a:buClr>
        <a:buSzPct val="76000"/>
        <a:buFont typeface="Wingdings 2" pitchFamily="18" charset="2"/>
        <a:buChar char=""/>
        <a:defRPr sz="1600" kern="1200" baseline="0">
          <a:solidFill>
            <a:schemeClr val="tx2"/>
          </a:solidFill>
          <a:latin typeface="+mn-lt"/>
          <a:ea typeface="+mn-ea"/>
          <a:cs typeface="+mn-cs"/>
        </a:defRPr>
      </a:lvl5pPr>
      <a:lvl6pPr marL="1517904"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6pPr>
      <a:lvl7pPr marL="1719072"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7pPr>
      <a:lvl8pPr marL="1920240"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8pPr>
      <a:lvl9pPr marL="2121408"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en.wikipedia.org/wiki/Feature_(computer_vision)" TargetMode="External"/><Relationship Id="rId2" Type="http://schemas.openxmlformats.org/officeDocument/2006/relationships/hyperlink" Target="https://en.wikipedia.org/wiki/Digital_image" TargetMode="External"/><Relationship Id="rId1" Type="http://schemas.openxmlformats.org/officeDocument/2006/relationships/slideLayout" Target="../slideLayouts/slideLayout2.xml"/><Relationship Id="rId5" Type="http://schemas.openxmlformats.org/officeDocument/2006/relationships/hyperlink" Target="https://en.wikipedia.org/wiki/Haar_wavelet" TargetMode="External"/><Relationship Id="rId4" Type="http://schemas.openxmlformats.org/officeDocument/2006/relationships/hyperlink" Target="https://en.wikipedia.org/wiki/Object_recognition"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www.consortium.ri.cmu.edu/ckagree/"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Python</a:t>
            </a:r>
            <a:endParaRPr lang="en-US" dirty="0"/>
          </a:p>
        </p:txBody>
      </p:sp>
      <p:sp>
        <p:nvSpPr>
          <p:cNvPr id="3" name="Subtitle 2"/>
          <p:cNvSpPr>
            <a:spLocks noGrp="1"/>
          </p:cNvSpPr>
          <p:nvPr>
            <p:ph type="subTitle" idx="1"/>
          </p:nvPr>
        </p:nvSpPr>
        <p:spPr/>
        <p:txBody>
          <a:bodyPr/>
          <a:lstStyle/>
          <a:p>
            <a:r>
              <a:rPr lang="en-US" dirty="0" smtClean="0"/>
              <a:t>Image</a:t>
            </a:r>
            <a:endParaRPr lang="en-US" dirty="0"/>
          </a:p>
        </p:txBody>
      </p:sp>
    </p:spTree>
    <p:extLst>
      <p:ext uri="{BB962C8B-B14F-4D97-AF65-F5344CB8AC3E}">
        <p14:creationId xmlns:p14="http://schemas.microsoft.com/office/powerpoint/2010/main" val="359886104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92500"/>
          </a:bodyPr>
          <a:lstStyle/>
          <a:p>
            <a:r>
              <a:rPr lang="en-US" dirty="0"/>
              <a:t>Normalizing the image prior to description.</a:t>
            </a:r>
          </a:p>
          <a:p>
            <a:r>
              <a:rPr lang="en-US" dirty="0"/>
              <a:t>Computing gradients in both the </a:t>
            </a:r>
            <a:r>
              <a:rPr lang="en-US" i="1" dirty="0"/>
              <a:t>x</a:t>
            </a:r>
            <a:r>
              <a:rPr lang="en-US" dirty="0"/>
              <a:t> and </a:t>
            </a:r>
            <a:r>
              <a:rPr lang="en-US" i="1" dirty="0"/>
              <a:t>y</a:t>
            </a:r>
            <a:r>
              <a:rPr lang="en-US" dirty="0"/>
              <a:t> directions.</a:t>
            </a:r>
          </a:p>
          <a:p>
            <a:r>
              <a:rPr lang="en-US" dirty="0"/>
              <a:t>Obtaining weighted votes in spatial and orientation cells.</a:t>
            </a:r>
          </a:p>
          <a:p>
            <a:r>
              <a:rPr lang="en-US" dirty="0"/>
              <a:t>Contrast normalizing overlapping spatial cells.</a:t>
            </a:r>
          </a:p>
          <a:p>
            <a:r>
              <a:rPr lang="en-US" dirty="0"/>
              <a:t>Collecting all Histograms of Oriented gradients to form the final feature vector.</a:t>
            </a:r>
          </a:p>
          <a:p>
            <a:endParaRPr lang="en-US" dirty="0"/>
          </a:p>
        </p:txBody>
      </p:sp>
    </p:spTree>
    <p:extLst>
      <p:ext uri="{BB962C8B-B14F-4D97-AF65-F5344CB8AC3E}">
        <p14:creationId xmlns:p14="http://schemas.microsoft.com/office/powerpoint/2010/main" val="173165053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Histogram of Oriented Gradients</a:t>
            </a:r>
            <a:br>
              <a:rPr lang="en-US" b="1" dirty="0"/>
            </a:br>
            <a:endParaRPr lang="en-US" dirty="0"/>
          </a:p>
        </p:txBody>
      </p:sp>
      <p:sp>
        <p:nvSpPr>
          <p:cNvPr id="3" name="Content Placeholder 2"/>
          <p:cNvSpPr>
            <a:spLocks noGrp="1"/>
          </p:cNvSpPr>
          <p:nvPr>
            <p:ph idx="1"/>
          </p:nvPr>
        </p:nvSpPr>
        <p:spPr/>
        <p:txBody>
          <a:bodyPr/>
          <a:lstStyle/>
          <a:p>
            <a:endParaRPr 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20800" y="1568450"/>
            <a:ext cx="6502400" cy="3721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5663975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28788" y="2209800"/>
            <a:ext cx="5686425" cy="2438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2122609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6550" y="606425"/>
            <a:ext cx="8470900" cy="5645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5992695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92500" lnSpcReduction="20000"/>
          </a:bodyPr>
          <a:lstStyle/>
          <a:p>
            <a:r>
              <a:rPr lang="en-US" b="1" dirty="0" err="1"/>
              <a:t>Haar</a:t>
            </a:r>
            <a:r>
              <a:rPr lang="en-US" b="1" dirty="0"/>
              <a:t>-like features</a:t>
            </a:r>
            <a:r>
              <a:rPr lang="en-US" dirty="0"/>
              <a:t> are </a:t>
            </a:r>
            <a:r>
              <a:rPr lang="en-US" dirty="0">
                <a:hlinkClick r:id="rId2" tooltip="Digital image"/>
              </a:rPr>
              <a:t>digital image</a:t>
            </a:r>
            <a:r>
              <a:rPr lang="en-US" dirty="0"/>
              <a:t> </a:t>
            </a:r>
            <a:r>
              <a:rPr lang="en-US" dirty="0">
                <a:hlinkClick r:id="rId3" tooltip="Feature (computer vision)"/>
              </a:rPr>
              <a:t>features</a:t>
            </a:r>
            <a:r>
              <a:rPr lang="en-US" dirty="0"/>
              <a:t> used in </a:t>
            </a:r>
            <a:r>
              <a:rPr lang="en-US" dirty="0">
                <a:hlinkClick r:id="rId4" tooltip="Object recognition"/>
              </a:rPr>
              <a:t>object recognition</a:t>
            </a:r>
            <a:r>
              <a:rPr lang="en-US" dirty="0"/>
              <a:t>. They owe their name to their intuitive similarity with </a:t>
            </a:r>
            <a:r>
              <a:rPr lang="en-US" dirty="0" err="1">
                <a:hlinkClick r:id="rId5" tooltip="Haar wavelet"/>
              </a:rPr>
              <a:t>Haar</a:t>
            </a:r>
            <a:r>
              <a:rPr lang="en-US" dirty="0">
                <a:hlinkClick r:id="rId5" tooltip="Haar wavelet"/>
              </a:rPr>
              <a:t> wavelets</a:t>
            </a:r>
            <a:r>
              <a:rPr lang="en-US" dirty="0"/>
              <a:t> and were used in the first real-time face detector</a:t>
            </a:r>
            <a:r>
              <a:rPr lang="en-US" dirty="0" smtClean="0"/>
              <a:t>. </a:t>
            </a:r>
          </a:p>
          <a:p>
            <a:endParaRPr lang="en-US" dirty="0"/>
          </a:p>
          <a:p>
            <a:r>
              <a:rPr lang="en-US" dirty="0" err="1"/>
              <a:t>OpenCV</a:t>
            </a:r>
            <a:r>
              <a:rPr lang="en-US" dirty="0"/>
              <a:t> already contains many pre-trained classifiers for face, eyes, smile etc. Those XML files are stored in </a:t>
            </a:r>
            <a:r>
              <a:rPr lang="en-US" dirty="0" err="1"/>
              <a:t>opencv</a:t>
            </a:r>
            <a:r>
              <a:rPr lang="en-US" dirty="0"/>
              <a:t>/data/</a:t>
            </a:r>
            <a:r>
              <a:rPr lang="en-US" dirty="0" err="1"/>
              <a:t>haarcascades</a:t>
            </a:r>
            <a:r>
              <a:rPr lang="en-US" dirty="0"/>
              <a:t>/ folder. Let’s create face and eye detector with </a:t>
            </a:r>
            <a:r>
              <a:rPr lang="en-US" dirty="0" err="1"/>
              <a:t>OpenCV</a:t>
            </a:r>
            <a:r>
              <a:rPr lang="en-US" dirty="0"/>
              <a:t>.</a:t>
            </a:r>
          </a:p>
        </p:txBody>
      </p:sp>
    </p:spTree>
    <p:extLst>
      <p:ext uri="{BB962C8B-B14F-4D97-AF65-F5344CB8AC3E}">
        <p14:creationId xmlns:p14="http://schemas.microsoft.com/office/powerpoint/2010/main" val="412498275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51318971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614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71688" y="1181100"/>
            <a:ext cx="5000625" cy="449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2178176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a:t>A Face Database containing emotions </a:t>
            </a:r>
            <a:r>
              <a:rPr lang="en-US" dirty="0" smtClean="0"/>
              <a:t>(</a:t>
            </a:r>
            <a:r>
              <a:rPr lang="en-US" dirty="0" smtClean="0">
                <a:hlinkClick r:id="rId2"/>
              </a:rPr>
              <a:t>the </a:t>
            </a:r>
            <a:r>
              <a:rPr lang="en-US" dirty="0">
                <a:hlinkClick r:id="rId2"/>
              </a:rPr>
              <a:t>Cohn-</a:t>
            </a:r>
            <a:r>
              <a:rPr lang="en-US" dirty="0" err="1">
                <a:hlinkClick r:id="rId2"/>
              </a:rPr>
              <a:t>Kanade</a:t>
            </a:r>
            <a:r>
              <a:rPr lang="en-US" dirty="0">
                <a:hlinkClick r:id="rId2"/>
              </a:rPr>
              <a:t> </a:t>
            </a:r>
            <a:r>
              <a:rPr lang="en-US" dirty="0" smtClean="0">
                <a:hlinkClick r:id="rId2"/>
              </a:rPr>
              <a:t>database</a:t>
            </a:r>
            <a:r>
              <a:rPr lang="en-US" dirty="0" smtClean="0"/>
              <a:t>).</a:t>
            </a:r>
          </a:p>
          <a:p>
            <a:endParaRPr lang="en-US" dirty="0"/>
          </a:p>
          <a:p>
            <a:endParaRPr lang="en-US" dirty="0"/>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62400" y="3505200"/>
            <a:ext cx="1428750" cy="1428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6896262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0375" y="904875"/>
            <a:ext cx="5683250" cy="5048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8904541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Emotional</a:t>
            </a:r>
            <a:endParaRPr lang="en-US" dirty="0"/>
          </a:p>
        </p:txBody>
      </p:sp>
      <p:sp>
        <p:nvSpPr>
          <p:cNvPr id="3" name="Content Placeholder 2"/>
          <p:cNvSpPr>
            <a:spLocks noGrp="1"/>
          </p:cNvSpPr>
          <p:nvPr>
            <p:ph idx="1"/>
          </p:nvPr>
        </p:nvSpPr>
        <p:spPr/>
        <p:txBody>
          <a:bodyPr/>
          <a:lstStyle/>
          <a:p>
            <a:r>
              <a:rPr lang="en-US" dirty="0"/>
              <a:t>0=neutral, 1=anger, 2=contempt, 3=disgust, 4=fear, 5=happy, 6=sadness, 7=surprise.</a:t>
            </a:r>
          </a:p>
        </p:txBody>
      </p:sp>
    </p:spTree>
    <p:extLst>
      <p:ext uri="{BB962C8B-B14F-4D97-AF65-F5344CB8AC3E}">
        <p14:creationId xmlns:p14="http://schemas.microsoft.com/office/powerpoint/2010/main" val="164879039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92500" lnSpcReduction="20000"/>
          </a:bodyPr>
          <a:lstStyle/>
          <a:p>
            <a:r>
              <a:rPr lang="en-US" dirty="0" smtClean="0"/>
              <a:t>Hue Histogram Feature Extractor</a:t>
            </a:r>
          </a:p>
          <a:p>
            <a:r>
              <a:rPr lang="en-US" dirty="0" smtClean="0"/>
              <a:t>Edge Histogram Feature Extractor, </a:t>
            </a:r>
          </a:p>
          <a:p>
            <a:r>
              <a:rPr lang="en-US" dirty="0" smtClean="0"/>
              <a:t>HAAR like Feature Extractor using Classifiers for Image Classification.</a:t>
            </a:r>
          </a:p>
          <a:p>
            <a:r>
              <a:rPr lang="en-US" dirty="0" smtClean="0"/>
              <a:t> Identifying Emotions of People Found in a Image , </a:t>
            </a:r>
          </a:p>
          <a:p>
            <a:r>
              <a:rPr lang="en-US" dirty="0" smtClean="0"/>
              <a:t>Identifying Landmarks within Image, Face Recognition , </a:t>
            </a:r>
          </a:p>
          <a:p>
            <a:r>
              <a:rPr lang="en-US" dirty="0" smtClean="0"/>
              <a:t>Text Extraction from Image of a </a:t>
            </a:r>
            <a:r>
              <a:rPr lang="en-US" dirty="0" err="1" smtClean="0"/>
              <a:t>Cheque</a:t>
            </a:r>
            <a:r>
              <a:rPr lang="en-US" dirty="0" smtClean="0"/>
              <a:t>-OCR, </a:t>
            </a:r>
          </a:p>
          <a:p>
            <a:r>
              <a:rPr lang="en-US" dirty="0" smtClean="0"/>
              <a:t>Label Detection based on Google Knowledge Graph</a:t>
            </a:r>
            <a:endParaRPr lang="en-US" dirty="0"/>
          </a:p>
        </p:txBody>
      </p:sp>
    </p:spTree>
    <p:extLst>
      <p:ext uri="{BB962C8B-B14F-4D97-AF65-F5344CB8AC3E}">
        <p14:creationId xmlns:p14="http://schemas.microsoft.com/office/powerpoint/2010/main" val="405864310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Text Extraction</a:t>
            </a:r>
          </a:p>
          <a:p>
            <a:endParaRPr lang="en-US" dirty="0"/>
          </a:p>
          <a:p>
            <a:r>
              <a:rPr lang="en-US" dirty="0"/>
              <a:t>Label Detection based on Google Knowledge Graph</a:t>
            </a:r>
          </a:p>
        </p:txBody>
      </p:sp>
    </p:spTree>
    <p:extLst>
      <p:ext uri="{BB962C8B-B14F-4D97-AF65-F5344CB8AC3E}">
        <p14:creationId xmlns:p14="http://schemas.microsoft.com/office/powerpoint/2010/main" val="56389171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Image - Label</a:t>
            </a:r>
            <a:endParaRPr lang="en-US" dirty="0"/>
          </a:p>
        </p:txBody>
      </p:sp>
      <p:sp>
        <p:nvSpPr>
          <p:cNvPr id="3" name="Content Placeholder 2"/>
          <p:cNvSpPr>
            <a:spLocks noGrp="1"/>
          </p:cNvSpPr>
          <p:nvPr>
            <p:ph idx="1"/>
          </p:nvPr>
        </p:nvSpPr>
        <p:spPr/>
        <p:txBody>
          <a:bodyPr/>
          <a:lstStyle/>
          <a:p>
            <a:endParaRPr lang="en-US" dirty="0"/>
          </a:p>
        </p:txBody>
      </p:sp>
      <p:pic>
        <p:nvPicPr>
          <p:cNvPr id="921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1447800"/>
            <a:ext cx="5411724" cy="45598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416511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08100" y="2339975"/>
            <a:ext cx="6527800" cy="2178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953316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77500" lnSpcReduction="20000"/>
          </a:bodyPr>
          <a:lstStyle/>
          <a:p>
            <a:r>
              <a:rPr lang="en-US" b="1" dirty="0"/>
              <a:t>What are Knowledge Graphs?</a:t>
            </a:r>
          </a:p>
          <a:p>
            <a:r>
              <a:rPr lang="en-US" dirty="0"/>
              <a:t>Chances are that if you’re reading this for SEO purposes, you inevitably already know what knowledge graphs are. As such, I’ll refrain from spending too much time going into detail on that subject. In essence, knowledge graphs are the panels seen on the right side of search results for a myriad of entity types. These “types” can vary from people, places, music, scientific theories, art etc. Depending on this type, knowledge graphs provide the user with information about the subject. If the knowledge graph is for a corporation, there is typically information on the current CEO, headquarters, year founded etc.</a:t>
            </a:r>
          </a:p>
          <a:p>
            <a:endParaRPr lang="en-US" dirty="0"/>
          </a:p>
        </p:txBody>
      </p:sp>
    </p:spTree>
    <p:extLst>
      <p:ext uri="{BB962C8B-B14F-4D97-AF65-F5344CB8AC3E}">
        <p14:creationId xmlns:p14="http://schemas.microsoft.com/office/powerpoint/2010/main" val="730890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12177703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Hue Histogram Feature Extractor</a:t>
            </a:r>
            <a:br>
              <a:rPr lang="en-US" dirty="0" smtClean="0"/>
            </a:br>
            <a:endParaRPr lang="en-US" dirty="0"/>
          </a:p>
        </p:txBody>
      </p:sp>
      <p:sp>
        <p:nvSpPr>
          <p:cNvPr id="3" name="Content Placeholder 2"/>
          <p:cNvSpPr>
            <a:spLocks noGrp="1"/>
          </p:cNvSpPr>
          <p:nvPr>
            <p:ph idx="1"/>
          </p:nvPr>
        </p:nvSpPr>
        <p:spPr/>
        <p:txBody>
          <a:bodyPr/>
          <a:lstStyle/>
          <a:p>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1905000"/>
            <a:ext cx="6629400" cy="4181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8006829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b="1" dirty="0"/>
              <a:t>In applications like face recognition which a vector (or a matrix) is extracted from the whole sample </a:t>
            </a:r>
            <a:r>
              <a:rPr lang="en-US" b="1" dirty="0" smtClean="0"/>
              <a:t>image</a:t>
            </a:r>
          </a:p>
          <a:p>
            <a:r>
              <a:rPr lang="en-US" b="1" dirty="0"/>
              <a:t>• In applications like image (pixel) classification which a vector (or a matrix) is extracted for each pixel in the sample image</a:t>
            </a:r>
            <a:r>
              <a:rPr lang="en-US" b="1" dirty="0" smtClean="0"/>
              <a:t>: </a:t>
            </a:r>
          </a:p>
          <a:p>
            <a:endParaRPr lang="en-US" dirty="0"/>
          </a:p>
        </p:txBody>
      </p:sp>
    </p:spTree>
    <p:extLst>
      <p:ext uri="{BB962C8B-B14F-4D97-AF65-F5344CB8AC3E}">
        <p14:creationId xmlns:p14="http://schemas.microsoft.com/office/powerpoint/2010/main" val="390160323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Computer Vision</a:t>
            </a:r>
            <a:endParaRPr lang="en-US" dirty="0"/>
          </a:p>
        </p:txBody>
      </p:sp>
      <p:sp>
        <p:nvSpPr>
          <p:cNvPr id="3" name="Content Placeholder 2"/>
          <p:cNvSpPr>
            <a:spLocks noGrp="1"/>
          </p:cNvSpPr>
          <p:nvPr>
            <p:ph idx="1"/>
          </p:nvPr>
        </p:nvSpPr>
        <p:spPr/>
        <p:txBody>
          <a:bodyPr/>
          <a:lstStyle/>
          <a:p>
            <a:r>
              <a:rPr lang="en-US" dirty="0"/>
              <a:t>A histogram represents the distribution of colors in an image. It can be visualized as a graph (or plot) that gives a high-level intuition of the intensity (pixel value) distribution. We are going to assume a RGB color space in this example, so these pixel values will be in the range of 0 to 255.</a:t>
            </a:r>
          </a:p>
        </p:txBody>
      </p:sp>
    </p:spTree>
    <p:extLst>
      <p:ext uri="{BB962C8B-B14F-4D97-AF65-F5344CB8AC3E}">
        <p14:creationId xmlns:p14="http://schemas.microsoft.com/office/powerpoint/2010/main" val="358933444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47500" lnSpcReduction="20000"/>
          </a:bodyPr>
          <a:lstStyle/>
          <a:p>
            <a:pPr fontAlgn="base"/>
            <a:r>
              <a:rPr lang="en-US" dirty="0"/>
              <a:t>We will be using the cv2.calcHist function in </a:t>
            </a:r>
            <a:r>
              <a:rPr lang="en-US" dirty="0" err="1"/>
              <a:t>OpenCV</a:t>
            </a:r>
            <a:r>
              <a:rPr lang="en-US" dirty="0"/>
              <a:t> to build our histograms. Before we get into any code examples, let’s quickly review the function:</a:t>
            </a:r>
          </a:p>
          <a:p>
            <a:pPr fontAlgn="base"/>
            <a:r>
              <a:rPr lang="en-US" dirty="0"/>
              <a:t>cv2.calcHist(images, channels, mask, </a:t>
            </a:r>
            <a:r>
              <a:rPr lang="en-US" dirty="0" err="1"/>
              <a:t>histSize</a:t>
            </a:r>
            <a:r>
              <a:rPr lang="en-US" dirty="0"/>
              <a:t>, ranges)</a:t>
            </a:r>
          </a:p>
          <a:p>
            <a:pPr fontAlgn="base"/>
            <a:r>
              <a:rPr lang="en-US" b="1" dirty="0"/>
              <a:t>images:</a:t>
            </a:r>
            <a:r>
              <a:rPr lang="en-US" dirty="0"/>
              <a:t> This is the image that we want to compute a histogram for. Wrap it as a list: [</a:t>
            </a:r>
            <a:r>
              <a:rPr lang="en-US" dirty="0" err="1"/>
              <a:t>myImage</a:t>
            </a:r>
            <a:r>
              <a:rPr lang="en-US" dirty="0"/>
              <a:t>].</a:t>
            </a:r>
          </a:p>
          <a:p>
            <a:pPr fontAlgn="base"/>
            <a:r>
              <a:rPr lang="en-US" b="1" dirty="0"/>
              <a:t>channels:</a:t>
            </a:r>
            <a:r>
              <a:rPr lang="en-US" dirty="0"/>
              <a:t> A list of indexes, where we specify the index of the channel we want to compute a histogram for. To compute a histogram of a </a:t>
            </a:r>
            <a:r>
              <a:rPr lang="en-US" dirty="0" err="1"/>
              <a:t>grayscale</a:t>
            </a:r>
            <a:r>
              <a:rPr lang="en-US" dirty="0"/>
              <a:t> image, the list would be [0]. To compute a histogram for all three red, green, and blue channels, the channels list would be [0, 1, 2].</a:t>
            </a:r>
          </a:p>
          <a:p>
            <a:pPr fontAlgn="base"/>
            <a:r>
              <a:rPr lang="en-US" b="1" dirty="0"/>
              <a:t>mask:</a:t>
            </a:r>
            <a:r>
              <a:rPr lang="en-US" dirty="0"/>
              <a:t> I haven’t covered masking yet in this blog yet, but essentially, a mask is auint8  image with the same shape as our original image, where pixels with a value of zero are ignored and pixels with a value greater than zero are included in the histogram computation. Using masks allow us to only compute a histogram for a particular region of an image. For now, we’ll just use a value of None for the mask.</a:t>
            </a:r>
          </a:p>
          <a:p>
            <a:pPr fontAlgn="base"/>
            <a:r>
              <a:rPr lang="en-US" b="1" dirty="0" err="1"/>
              <a:t>histSize</a:t>
            </a:r>
            <a:r>
              <a:rPr lang="en-US" b="1" dirty="0"/>
              <a:t>:</a:t>
            </a:r>
            <a:r>
              <a:rPr lang="en-US" dirty="0"/>
              <a:t> This is the number of bins we want to use when computing a histogram. Again, this is a list, one for each channel we are computing a histogram for. The bin sizes do not all have to be the same. Here is an example of 32 bins for each channel: [32, 32, 32].</a:t>
            </a:r>
          </a:p>
          <a:p>
            <a:pPr fontAlgn="base"/>
            <a:r>
              <a:rPr lang="en-US" b="1" dirty="0"/>
              <a:t>ranges:</a:t>
            </a:r>
            <a:r>
              <a:rPr lang="en-US" dirty="0"/>
              <a:t> The range of possible pixel values. Normally, this is [0, 256] for each channel, but if you are using a color space other than RGB (such as HSV), the ranges might be different.</a:t>
            </a:r>
          </a:p>
          <a:p>
            <a:endParaRPr lang="en-US" dirty="0"/>
          </a:p>
        </p:txBody>
      </p:sp>
    </p:spTree>
    <p:extLst>
      <p:ext uri="{BB962C8B-B14F-4D97-AF65-F5344CB8AC3E}">
        <p14:creationId xmlns:p14="http://schemas.microsoft.com/office/powerpoint/2010/main" val="243801280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5838" y="2152650"/>
            <a:ext cx="7172325" cy="2552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4195735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a:t># Edge Histogram Feature Extractor</a:t>
            </a:r>
          </a:p>
          <a:p>
            <a:endParaRPr lang="en-US" dirty="0"/>
          </a:p>
          <a:p>
            <a:r>
              <a:rPr lang="en-US" dirty="0"/>
              <a:t># MPEG 7 provides a fairly well defined (and well thought out) </a:t>
            </a:r>
          </a:p>
          <a:p>
            <a:r>
              <a:rPr lang="en-US" dirty="0"/>
              <a:t># edge histogram descriptor [EHD] which essentially serves your purpose.</a:t>
            </a:r>
          </a:p>
        </p:txBody>
      </p:sp>
    </p:spTree>
    <p:extLst>
      <p:ext uri="{BB962C8B-B14F-4D97-AF65-F5344CB8AC3E}">
        <p14:creationId xmlns:p14="http://schemas.microsoft.com/office/powerpoint/2010/main" val="24636074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20800" y="784225"/>
            <a:ext cx="6502400" cy="5289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31375235"/>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Austin">
  <a:themeElements>
    <a:clrScheme name="Austin">
      <a:dk1>
        <a:sysClr val="windowText" lastClr="000000"/>
      </a:dk1>
      <a:lt1>
        <a:sysClr val="window" lastClr="FFFFFF"/>
      </a:lt1>
      <a:dk2>
        <a:srgbClr val="3E3D2D"/>
      </a:dk2>
      <a:lt2>
        <a:srgbClr val="CAF278"/>
      </a:lt2>
      <a:accent1>
        <a:srgbClr val="94C600"/>
      </a:accent1>
      <a:accent2>
        <a:srgbClr val="71685A"/>
      </a:accent2>
      <a:accent3>
        <a:srgbClr val="FF6700"/>
      </a:accent3>
      <a:accent4>
        <a:srgbClr val="909465"/>
      </a:accent4>
      <a:accent5>
        <a:srgbClr val="956B43"/>
      </a:accent5>
      <a:accent6>
        <a:srgbClr val="FEA022"/>
      </a:accent6>
      <a:hlink>
        <a:srgbClr val="E68200"/>
      </a:hlink>
      <a:folHlink>
        <a:srgbClr val="FFA94A"/>
      </a:folHlink>
    </a:clrScheme>
    <a:fontScheme name="Austin">
      <a:maj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Austin">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lumMod val="100000"/>
              </a:schemeClr>
            </a:gs>
          </a:gsLst>
          <a:lin ang="5040000" scaled="1"/>
        </a:gradFill>
        <a:gradFill rotWithShape="1">
          <a:gsLst>
            <a:gs pos="0">
              <a:schemeClr val="phClr"/>
            </a:gs>
            <a:gs pos="100000">
              <a:schemeClr val="phClr">
                <a:shade val="75000"/>
                <a:satMod val="120000"/>
                <a:lumMod val="9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scene3d>
            <a:camera prst="orthographicFront">
              <a:rot lat="0" lon="0" rev="0"/>
            </a:camera>
            <a:lightRig rig="threePt" dir="tl">
              <a:rot lat="0" lon="0" rev="20400000"/>
            </a:lightRig>
          </a:scene3d>
          <a:sp3d>
            <a:bevelT w="50800" h="12700" prst="softRound"/>
          </a:sp3d>
        </a:effectStyle>
        <a:effectStyle>
          <a:effectLst>
            <a:outerShdw blurRad="44450" dist="50800" dir="5400000" sx="96000" rotWithShape="0">
              <a:srgbClr val="000000">
                <a:alpha val="34000"/>
              </a:srgbClr>
            </a:outerShdw>
          </a:effectLst>
          <a:scene3d>
            <a:camera prst="orthographicFront">
              <a:rot lat="0" lon="0" rev="0"/>
            </a:camera>
            <a:lightRig rig="threePt" dir="tl">
              <a:rot lat="0" lon="0" rev="20400000"/>
            </a:lightRig>
          </a:scene3d>
          <a:sp3d contourW="15875" prstMaterial="metal">
            <a:bevelT w="101600" h="25400" prst="softRound"/>
            <a:contourClr>
              <a:schemeClr val="phClr">
                <a:shade val="30000"/>
              </a:schemeClr>
            </a:contourClr>
          </a:sp3d>
        </a:effectStyle>
      </a:effectStyleLst>
      <a:bgFillStyleLst>
        <a:solidFill>
          <a:schemeClr val="phClr"/>
        </a:solidFill>
        <a:gradFill rotWithShape="1">
          <a:gsLst>
            <a:gs pos="0">
              <a:schemeClr val="phClr">
                <a:shade val="94000"/>
                <a:satMod val="114000"/>
                <a:lumMod val="96000"/>
              </a:schemeClr>
            </a:gs>
            <a:gs pos="62000">
              <a:schemeClr val="phClr">
                <a:tint val="92000"/>
                <a:shade val="66000"/>
                <a:satMod val="110000"/>
                <a:lumMod val="80000"/>
              </a:schemeClr>
            </a:gs>
            <a:gs pos="100000">
              <a:schemeClr val="phClr">
                <a:tint val="89000"/>
                <a:shade val="62000"/>
                <a:satMod val="110000"/>
                <a:lumMod val="72000"/>
              </a:schemeClr>
            </a:gs>
          </a:gsLst>
          <a:lin ang="5400000" scaled="0"/>
        </a:gradFill>
        <a:blipFill rotWithShape="1">
          <a:blip xmlns:r="http://schemas.openxmlformats.org/officeDocument/2006/relationships" r:embed="rId1">
            <a:duotone>
              <a:schemeClr val="phClr">
                <a:tint val="80000"/>
                <a:shade val="58000"/>
              </a:schemeClr>
              <a:schemeClr val="phClr">
                <a:tint val="73000"/>
                <a:shade val="68000"/>
                <a:satMod val="150000"/>
              </a:schemeClr>
            </a:duotone>
          </a:blip>
          <a:tile tx="0" ty="0" sx="100000" sy="100000" flip="none"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Austin</Template>
  <TotalTime>302</TotalTime>
  <Words>388</Words>
  <Application>Microsoft Office PowerPoint</Application>
  <PresentationFormat>On-screen Show (4:3)</PresentationFormat>
  <Paragraphs>43</Paragraphs>
  <Slides>24</Slides>
  <Notes>0</Notes>
  <HiddenSlides>0</HiddenSlides>
  <MMClips>0</MMClips>
  <ScaleCrop>false</ScaleCrop>
  <HeadingPairs>
    <vt:vector size="4" baseType="variant">
      <vt:variant>
        <vt:lpstr>Theme</vt:lpstr>
      </vt:variant>
      <vt:variant>
        <vt:i4>1</vt:i4>
      </vt:variant>
      <vt:variant>
        <vt:lpstr>Slide Titles</vt:lpstr>
      </vt:variant>
      <vt:variant>
        <vt:i4>24</vt:i4>
      </vt:variant>
    </vt:vector>
  </HeadingPairs>
  <TitlesOfParts>
    <vt:vector size="25" baseType="lpstr">
      <vt:lpstr>Austin</vt:lpstr>
      <vt:lpstr>Python</vt:lpstr>
      <vt:lpstr>PowerPoint Presentation</vt:lpstr>
      <vt:lpstr>Hue Histogram Feature Extractor </vt:lpstr>
      <vt:lpstr>PowerPoint Presentation</vt:lpstr>
      <vt:lpstr>Computer Vision</vt:lpstr>
      <vt:lpstr>PowerPoint Presentation</vt:lpstr>
      <vt:lpstr>PowerPoint Presentation</vt:lpstr>
      <vt:lpstr>PowerPoint Presentation</vt:lpstr>
      <vt:lpstr>PowerPoint Presentation</vt:lpstr>
      <vt:lpstr>PowerPoint Presentation</vt:lpstr>
      <vt:lpstr>Histogram of Oriented Gradients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Emotional</vt:lpstr>
      <vt:lpstr>PowerPoint Presentation</vt:lpstr>
      <vt:lpstr>Image - Label</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Python</dc:title>
  <dc:creator>Windows User</dc:creator>
  <cp:lastModifiedBy>Windows User</cp:lastModifiedBy>
  <cp:revision>29</cp:revision>
  <dcterms:created xsi:type="dcterms:W3CDTF">2019-04-19T08:57:25Z</dcterms:created>
  <dcterms:modified xsi:type="dcterms:W3CDTF">2019-04-22T11:45:42Z</dcterms:modified>
</cp:coreProperties>
</file>